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59" r:id="rId8"/>
    <p:sldId id="267" r:id="rId9"/>
    <p:sldId id="260" r:id="rId10"/>
    <p:sldId id="261" r:id="rId11"/>
    <p:sldId id="265" r:id="rId12"/>
    <p:sldId id="268" r:id="rId13"/>
    <p:sldId id="262" r:id="rId14"/>
    <p:sldId id="264" r:id="rId15"/>
    <p:sldId id="266" r:id="rId1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9C7"/>
    <a:srgbClr val="00FA89"/>
    <a:srgbClr val="067F9C"/>
    <a:srgbClr val="02BE91"/>
    <a:srgbClr val="0C596D"/>
    <a:srgbClr val="03556D"/>
    <a:srgbClr val="145C72"/>
    <a:srgbClr val="01C6FD"/>
    <a:srgbClr val="79AE02"/>
    <a:srgbClr val="014E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738" y="120"/>
      </p:cViewPr>
      <p:guideLst/>
    </p:cSldViewPr>
  </p:slideViewPr>
  <p:notesTextViewPr>
    <p:cViewPr>
      <p:scale>
        <a:sx n="1" d="1"/>
        <a:sy n="1" d="1"/>
      </p:scale>
      <p:origin x="0" y="0"/>
    </p:cViewPr>
  </p:notesTextViewPr>
  <p:notesViewPr>
    <p:cSldViewPr snapToGrid="0">
      <p:cViewPr varScale="1">
        <p:scale>
          <a:sx n="89" d="100"/>
          <a:sy n="89" d="100"/>
        </p:scale>
        <p:origin x="275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Oliveros" userId="4f7063f04a84980b" providerId="LiveId" clId="{87D53065-54F6-40A2-8EE9-E0A9F8E51F04}"/>
    <pc:docChg chg="undo redo custSel addSld delSld modSld sldOrd">
      <pc:chgData name="Kevin Oliveros" userId="4f7063f04a84980b" providerId="LiveId" clId="{87D53065-54F6-40A2-8EE9-E0A9F8E51F04}" dt="2020-07-08T00:16:03.723" v="1126" actId="47"/>
      <pc:docMkLst>
        <pc:docMk/>
      </pc:docMkLst>
      <pc:sldChg chg="addSp modSp mod">
        <pc:chgData name="Kevin Oliveros" userId="4f7063f04a84980b" providerId="LiveId" clId="{87D53065-54F6-40A2-8EE9-E0A9F8E51F04}" dt="2020-07-07T23:30:34.439" v="156" actId="1076"/>
        <pc:sldMkLst>
          <pc:docMk/>
          <pc:sldMk cId="3119357353" sldId="258"/>
        </pc:sldMkLst>
        <pc:picChg chg="mod">
          <ac:chgData name="Kevin Oliveros" userId="4f7063f04a84980b" providerId="LiveId" clId="{87D53065-54F6-40A2-8EE9-E0A9F8E51F04}" dt="2020-07-07T23:28:50.724" v="148" actId="1440"/>
          <ac:picMkLst>
            <pc:docMk/>
            <pc:sldMk cId="3119357353" sldId="258"/>
            <ac:picMk id="12" creationId="{04187A3E-03BB-4AEB-A708-46D5D687153B}"/>
          </ac:picMkLst>
        </pc:picChg>
        <pc:cxnChg chg="add mod">
          <ac:chgData name="Kevin Oliveros" userId="4f7063f04a84980b" providerId="LiveId" clId="{87D53065-54F6-40A2-8EE9-E0A9F8E51F04}" dt="2020-07-07T23:30:34.439" v="156" actId="1076"/>
          <ac:cxnSpMkLst>
            <pc:docMk/>
            <pc:sldMk cId="3119357353" sldId="258"/>
            <ac:cxnSpMk id="13" creationId="{39D790A2-DD9E-467C-8C7C-5409B5B48B01}"/>
          </ac:cxnSpMkLst>
        </pc:cxnChg>
      </pc:sldChg>
      <pc:sldChg chg="addSp delSp modSp mod">
        <pc:chgData name="Kevin Oliveros" userId="4f7063f04a84980b" providerId="LiveId" clId="{87D53065-54F6-40A2-8EE9-E0A9F8E51F04}" dt="2020-07-07T23:28:28.198" v="147" actId="1076"/>
        <pc:sldMkLst>
          <pc:docMk/>
          <pc:sldMk cId="2078843440" sldId="259"/>
        </pc:sldMkLst>
        <pc:spChg chg="mod">
          <ac:chgData name="Kevin Oliveros" userId="4f7063f04a84980b" providerId="LiveId" clId="{87D53065-54F6-40A2-8EE9-E0A9F8E51F04}" dt="2020-07-07T23:21:28.326" v="61" actId="14100"/>
          <ac:spMkLst>
            <pc:docMk/>
            <pc:sldMk cId="2078843440" sldId="259"/>
            <ac:spMk id="9" creationId="{7F85E5ED-7052-44A2-9202-DB9ACC294F2E}"/>
          </ac:spMkLst>
        </pc:spChg>
        <pc:spChg chg="add del">
          <ac:chgData name="Kevin Oliveros" userId="4f7063f04a84980b" providerId="LiveId" clId="{87D53065-54F6-40A2-8EE9-E0A9F8E51F04}" dt="2020-07-07T23:20:53.736" v="57"/>
          <ac:spMkLst>
            <pc:docMk/>
            <pc:sldMk cId="2078843440" sldId="259"/>
            <ac:spMk id="17" creationId="{C3637269-47B7-4F80-B0C5-5AABFEF06260}"/>
          </ac:spMkLst>
        </pc:spChg>
        <pc:spChg chg="add del mod">
          <ac:chgData name="Kevin Oliveros" userId="4f7063f04a84980b" providerId="LiveId" clId="{87D53065-54F6-40A2-8EE9-E0A9F8E51F04}" dt="2020-07-07T23:20:53.178" v="56"/>
          <ac:spMkLst>
            <pc:docMk/>
            <pc:sldMk cId="2078843440" sldId="259"/>
            <ac:spMk id="18" creationId="{A52F17ED-EE3D-41BC-8D1D-B4E98D22BD5A}"/>
          </ac:spMkLst>
        </pc:spChg>
        <pc:picChg chg="mod">
          <ac:chgData name="Kevin Oliveros" userId="4f7063f04a84980b" providerId="LiveId" clId="{87D53065-54F6-40A2-8EE9-E0A9F8E51F04}" dt="2020-07-07T23:28:05.167" v="140" actId="1440"/>
          <ac:picMkLst>
            <pc:docMk/>
            <pc:sldMk cId="2078843440" sldId="259"/>
            <ac:picMk id="13" creationId="{BBC85BEA-1FD1-445D-9831-5FEEFE331372}"/>
          </ac:picMkLst>
        </pc:picChg>
        <pc:picChg chg="add mod">
          <ac:chgData name="Kevin Oliveros" userId="4f7063f04a84980b" providerId="LiveId" clId="{87D53065-54F6-40A2-8EE9-E0A9F8E51F04}" dt="2020-07-07T23:28:07.019" v="141" actId="1440"/>
          <ac:picMkLst>
            <pc:docMk/>
            <pc:sldMk cId="2078843440" sldId="259"/>
            <ac:picMk id="14" creationId="{8A0E129C-B2AB-46C9-AD98-0042CBCA36A1}"/>
          </ac:picMkLst>
        </pc:picChg>
        <pc:picChg chg="add mod">
          <ac:chgData name="Kevin Oliveros" userId="4f7063f04a84980b" providerId="LiveId" clId="{87D53065-54F6-40A2-8EE9-E0A9F8E51F04}" dt="2020-07-07T23:28:17.558" v="146" actId="1440"/>
          <ac:picMkLst>
            <pc:docMk/>
            <pc:sldMk cId="2078843440" sldId="259"/>
            <ac:picMk id="15" creationId="{F714F571-16F3-46D4-A30A-639CDCFE0C58}"/>
          </ac:picMkLst>
        </pc:picChg>
        <pc:picChg chg="add mod modCrop">
          <ac:chgData name="Kevin Oliveros" userId="4f7063f04a84980b" providerId="LiveId" clId="{87D53065-54F6-40A2-8EE9-E0A9F8E51F04}" dt="2020-07-07T23:26:03.772" v="112" actId="1076"/>
          <ac:picMkLst>
            <pc:docMk/>
            <pc:sldMk cId="2078843440" sldId="259"/>
            <ac:picMk id="16" creationId="{1F996720-DEC4-4EDD-9E49-01440B189F3F}"/>
          </ac:picMkLst>
        </pc:picChg>
        <pc:picChg chg="mod">
          <ac:chgData name="Kevin Oliveros" userId="4f7063f04a84980b" providerId="LiveId" clId="{87D53065-54F6-40A2-8EE9-E0A9F8E51F04}" dt="2020-07-07T23:28:03.399" v="139" actId="1440"/>
          <ac:picMkLst>
            <pc:docMk/>
            <pc:sldMk cId="2078843440" sldId="259"/>
            <ac:picMk id="1026" creationId="{2610CA18-BA1E-4D8B-B8B7-0F9821297976}"/>
          </ac:picMkLst>
        </pc:picChg>
        <pc:picChg chg="mod">
          <ac:chgData name="Kevin Oliveros" userId="4f7063f04a84980b" providerId="LiveId" clId="{87D53065-54F6-40A2-8EE9-E0A9F8E51F04}" dt="2020-07-07T23:28:09.668" v="142" actId="1440"/>
          <ac:picMkLst>
            <pc:docMk/>
            <pc:sldMk cId="2078843440" sldId="259"/>
            <ac:picMk id="1028" creationId="{4F13EDC4-4192-4FBA-BEA4-AA63D24924C0}"/>
          </ac:picMkLst>
        </pc:picChg>
        <pc:picChg chg="add mod">
          <ac:chgData name="Kevin Oliveros" userId="4f7063f04a84980b" providerId="LiveId" clId="{87D53065-54F6-40A2-8EE9-E0A9F8E51F04}" dt="2020-07-07T23:28:11.778" v="143" actId="1440"/>
          <ac:picMkLst>
            <pc:docMk/>
            <pc:sldMk cId="2078843440" sldId="259"/>
            <ac:picMk id="1030" creationId="{E6DCAD6F-3DF7-46C8-84E9-7C54344C4C2E}"/>
          </ac:picMkLst>
        </pc:picChg>
        <pc:picChg chg="add mod">
          <ac:chgData name="Kevin Oliveros" userId="4f7063f04a84980b" providerId="LiveId" clId="{87D53065-54F6-40A2-8EE9-E0A9F8E51F04}" dt="2020-07-07T23:25:56.586" v="109" actId="1076"/>
          <ac:picMkLst>
            <pc:docMk/>
            <pc:sldMk cId="2078843440" sldId="259"/>
            <ac:picMk id="1032" creationId="{A2342235-5EFA-4411-883A-692A20031DBE}"/>
          </ac:picMkLst>
        </pc:picChg>
        <pc:picChg chg="add mod">
          <ac:chgData name="Kevin Oliveros" userId="4f7063f04a84980b" providerId="LiveId" clId="{87D53065-54F6-40A2-8EE9-E0A9F8E51F04}" dt="2020-07-07T23:28:13.961" v="144" actId="1440"/>
          <ac:picMkLst>
            <pc:docMk/>
            <pc:sldMk cId="2078843440" sldId="259"/>
            <ac:picMk id="1038" creationId="{AA6B001A-00BD-4AC8-AA1B-60F8EB0D7C18}"/>
          </ac:picMkLst>
        </pc:picChg>
        <pc:picChg chg="add mod">
          <ac:chgData name="Kevin Oliveros" userId="4f7063f04a84980b" providerId="LiveId" clId="{87D53065-54F6-40A2-8EE9-E0A9F8E51F04}" dt="2020-07-07T23:25:52.165" v="107" actId="1076"/>
          <ac:picMkLst>
            <pc:docMk/>
            <pc:sldMk cId="2078843440" sldId="259"/>
            <ac:picMk id="1040" creationId="{AB76A609-E2AF-495B-9307-22886810F584}"/>
          </ac:picMkLst>
        </pc:picChg>
        <pc:picChg chg="add mod">
          <ac:chgData name="Kevin Oliveros" userId="4f7063f04a84980b" providerId="LiveId" clId="{87D53065-54F6-40A2-8EE9-E0A9F8E51F04}" dt="2020-07-07T23:28:28.198" v="147" actId="1076"/>
          <ac:picMkLst>
            <pc:docMk/>
            <pc:sldMk cId="2078843440" sldId="259"/>
            <ac:picMk id="1042" creationId="{FE2A90C4-D986-4B2C-A14E-940B2DDF70EB}"/>
          </ac:picMkLst>
        </pc:picChg>
      </pc:sldChg>
      <pc:sldChg chg="addSp modSp new mod">
        <pc:chgData name="Kevin Oliveros" userId="4f7063f04a84980b" providerId="LiveId" clId="{87D53065-54F6-40A2-8EE9-E0A9F8E51F04}" dt="2020-07-07T23:56:39.971" v="1073" actId="20577"/>
        <pc:sldMkLst>
          <pc:docMk/>
          <pc:sldMk cId="514242022" sldId="260"/>
        </pc:sldMkLst>
        <pc:spChg chg="add mod">
          <ac:chgData name="Kevin Oliveros" userId="4f7063f04a84980b" providerId="LiveId" clId="{87D53065-54F6-40A2-8EE9-E0A9F8E51F04}" dt="2020-07-07T23:38:20.134" v="783" actId="1036"/>
          <ac:spMkLst>
            <pc:docMk/>
            <pc:sldMk cId="514242022" sldId="260"/>
            <ac:spMk id="3" creationId="{819AB623-7B00-4C4E-A0D4-F7FB25B6E6FC}"/>
          </ac:spMkLst>
        </pc:spChg>
        <pc:spChg chg="add mod">
          <ac:chgData name="Kevin Oliveros" userId="4f7063f04a84980b" providerId="LiveId" clId="{87D53065-54F6-40A2-8EE9-E0A9F8E51F04}" dt="2020-07-07T23:31:38.401" v="201" actId="1076"/>
          <ac:spMkLst>
            <pc:docMk/>
            <pc:sldMk cId="514242022" sldId="260"/>
            <ac:spMk id="5" creationId="{E5242651-39CE-42ED-A90E-FC3876F525EA}"/>
          </ac:spMkLst>
        </pc:spChg>
        <pc:spChg chg="add mod">
          <ac:chgData name="Kevin Oliveros" userId="4f7063f04a84980b" providerId="LiveId" clId="{87D53065-54F6-40A2-8EE9-E0A9F8E51F04}" dt="2020-07-07T23:56:39.971" v="1073" actId="20577"/>
          <ac:spMkLst>
            <pc:docMk/>
            <pc:sldMk cId="514242022" sldId="260"/>
            <ac:spMk id="9" creationId="{0EFA41E4-8383-400E-AEF0-10AEC24E5450}"/>
          </ac:spMkLst>
        </pc:spChg>
        <pc:picChg chg="add mod">
          <ac:chgData name="Kevin Oliveros" userId="4f7063f04a84980b" providerId="LiveId" clId="{87D53065-54F6-40A2-8EE9-E0A9F8E51F04}" dt="2020-07-07T23:32:04.541" v="207" actId="1440"/>
          <ac:picMkLst>
            <pc:docMk/>
            <pc:sldMk cId="514242022" sldId="260"/>
            <ac:picMk id="7" creationId="{DFF07178-63F7-4A3D-8766-71E9DA91F66C}"/>
          </ac:picMkLst>
        </pc:picChg>
        <pc:cxnChg chg="add mod">
          <ac:chgData name="Kevin Oliveros" userId="4f7063f04a84980b" providerId="LiveId" clId="{87D53065-54F6-40A2-8EE9-E0A9F8E51F04}" dt="2020-07-07T23:32:17.093" v="208" actId="1076"/>
          <ac:cxnSpMkLst>
            <pc:docMk/>
            <pc:sldMk cId="514242022" sldId="260"/>
            <ac:cxnSpMk id="4" creationId="{A280FC8D-44C0-40CF-B542-64CB2637E0F0}"/>
          </ac:cxnSpMkLst>
        </pc:cxnChg>
      </pc:sldChg>
      <pc:sldChg chg="addSp delSp modSp new mod setBg delAnim modAnim">
        <pc:chgData name="Kevin Oliveros" userId="4f7063f04a84980b" providerId="LiveId" clId="{87D53065-54F6-40A2-8EE9-E0A9F8E51F04}" dt="2020-07-07T23:52:39.745" v="890" actId="14100"/>
        <pc:sldMkLst>
          <pc:docMk/>
          <pc:sldMk cId="1262584159" sldId="261"/>
        </pc:sldMkLst>
        <pc:spChg chg="add mod">
          <ac:chgData name="Kevin Oliveros" userId="4f7063f04a84980b" providerId="LiveId" clId="{87D53065-54F6-40A2-8EE9-E0A9F8E51F04}" dt="2020-07-07T23:41:23.339" v="858" actId="14100"/>
          <ac:spMkLst>
            <pc:docMk/>
            <pc:sldMk cId="1262584159" sldId="261"/>
            <ac:spMk id="3" creationId="{4C3B2612-63E7-4FA8-AB04-34253D6261BB}"/>
          </ac:spMkLst>
        </pc:spChg>
        <pc:spChg chg="add mod">
          <ac:chgData name="Kevin Oliveros" userId="4f7063f04a84980b" providerId="LiveId" clId="{87D53065-54F6-40A2-8EE9-E0A9F8E51F04}" dt="2020-07-07T23:52:39.745" v="890" actId="14100"/>
          <ac:spMkLst>
            <pc:docMk/>
            <pc:sldMk cId="1262584159" sldId="261"/>
            <ac:spMk id="5" creationId="{BDF3D1C4-3C70-4966-9AE0-4A910D622C4B}"/>
          </ac:spMkLst>
        </pc:spChg>
        <pc:picChg chg="add del mod">
          <ac:chgData name="Kevin Oliveros" userId="4f7063f04a84980b" providerId="LiveId" clId="{87D53065-54F6-40A2-8EE9-E0A9F8E51F04}" dt="2020-07-07T23:40:12.081" v="800" actId="478"/>
          <ac:picMkLst>
            <pc:docMk/>
            <pc:sldMk cId="1262584159" sldId="261"/>
            <ac:picMk id="7" creationId="{40A4A3F0-21D8-4FCD-B77A-770123E056D4}"/>
          </ac:picMkLst>
        </pc:picChg>
        <pc:picChg chg="add del mod">
          <ac:chgData name="Kevin Oliveros" userId="4f7063f04a84980b" providerId="LiveId" clId="{87D53065-54F6-40A2-8EE9-E0A9F8E51F04}" dt="2020-07-07T23:45:39.399" v="868" actId="478"/>
          <ac:picMkLst>
            <pc:docMk/>
            <pc:sldMk cId="1262584159" sldId="261"/>
            <ac:picMk id="9" creationId="{E89DCC3A-DED1-4533-8CD5-9EB59741E9BF}"/>
          </ac:picMkLst>
        </pc:picChg>
        <pc:picChg chg="add del mod">
          <ac:chgData name="Kevin Oliveros" userId="4f7063f04a84980b" providerId="LiveId" clId="{87D53065-54F6-40A2-8EE9-E0A9F8E51F04}" dt="2020-07-07T23:47:01.700" v="873" actId="478"/>
          <ac:picMkLst>
            <pc:docMk/>
            <pc:sldMk cId="1262584159" sldId="261"/>
            <ac:picMk id="10" creationId="{01929380-EECE-4CBF-AC03-A9311CABFE1A}"/>
          </ac:picMkLst>
        </pc:picChg>
        <pc:cxnChg chg="add mod">
          <ac:chgData name="Kevin Oliveros" userId="4f7063f04a84980b" providerId="LiveId" clId="{87D53065-54F6-40A2-8EE9-E0A9F8E51F04}" dt="2020-07-07T23:41:30.409" v="860" actId="14100"/>
          <ac:cxnSpMkLst>
            <pc:docMk/>
            <pc:sldMk cId="1262584159" sldId="261"/>
            <ac:cxnSpMk id="4" creationId="{F8F80FAB-3911-4D3E-910F-77B71DB78CE0}"/>
          </ac:cxnSpMkLst>
        </pc:cxnChg>
      </pc:sldChg>
      <pc:sldChg chg="new add del">
        <pc:chgData name="Kevin Oliveros" userId="4f7063f04a84980b" providerId="LiveId" clId="{87D53065-54F6-40A2-8EE9-E0A9F8E51F04}" dt="2020-07-07T23:38:23.126" v="784" actId="680"/>
        <pc:sldMkLst>
          <pc:docMk/>
          <pc:sldMk cId="1687128351" sldId="261"/>
        </pc:sldMkLst>
      </pc:sldChg>
      <pc:sldChg chg="addSp delSp modSp new mod delAnim modAnim">
        <pc:chgData name="Kevin Oliveros" userId="4f7063f04a84980b" providerId="LiveId" clId="{87D53065-54F6-40A2-8EE9-E0A9F8E51F04}" dt="2020-07-07T23:59:46.751" v="1075" actId="207"/>
        <pc:sldMkLst>
          <pc:docMk/>
          <pc:sldMk cId="4147737623" sldId="262"/>
        </pc:sldMkLst>
        <pc:spChg chg="add mod">
          <ac:chgData name="Kevin Oliveros" userId="4f7063f04a84980b" providerId="LiveId" clId="{87D53065-54F6-40A2-8EE9-E0A9F8E51F04}" dt="2020-07-07T23:59:46.751" v="1075" actId="207"/>
          <ac:spMkLst>
            <pc:docMk/>
            <pc:sldMk cId="4147737623" sldId="262"/>
            <ac:spMk id="5" creationId="{C95C2ED3-A897-4498-BE48-A71A21E0A980}"/>
          </ac:spMkLst>
        </pc:spChg>
        <pc:picChg chg="add del mod">
          <ac:chgData name="Kevin Oliveros" userId="4f7063f04a84980b" providerId="LiveId" clId="{87D53065-54F6-40A2-8EE9-E0A9F8E51F04}" dt="2020-07-07T23:48:20.169" v="874" actId="478"/>
          <ac:picMkLst>
            <pc:docMk/>
            <pc:sldMk cId="4147737623" sldId="262"/>
            <ac:picMk id="2" creationId="{6B09F799-C730-4368-AA0B-60AED6CE3D66}"/>
          </ac:picMkLst>
        </pc:picChg>
        <pc:picChg chg="add del mod">
          <ac:chgData name="Kevin Oliveros" userId="4f7063f04a84980b" providerId="LiveId" clId="{87D53065-54F6-40A2-8EE9-E0A9F8E51F04}" dt="2020-07-07T23:59:40.017" v="1074" actId="478"/>
          <ac:picMkLst>
            <pc:docMk/>
            <pc:sldMk cId="4147737623" sldId="262"/>
            <ac:picMk id="3" creationId="{720484CD-3BC2-4916-B16C-1A5018537562}"/>
          </ac:picMkLst>
        </pc:picChg>
      </pc:sldChg>
      <pc:sldChg chg="add del ord">
        <pc:chgData name="Kevin Oliveros" userId="4f7063f04a84980b" providerId="LiveId" clId="{87D53065-54F6-40A2-8EE9-E0A9F8E51F04}" dt="2020-07-08T00:16:03.723" v="1126" actId="47"/>
        <pc:sldMkLst>
          <pc:docMk/>
          <pc:sldMk cId="1203636759" sldId="263"/>
        </pc:sldMkLst>
      </pc:sldChg>
      <pc:sldChg chg="delSp modSp add mod delAnim">
        <pc:chgData name="Kevin Oliveros" userId="4f7063f04a84980b" providerId="LiveId" clId="{87D53065-54F6-40A2-8EE9-E0A9F8E51F04}" dt="2020-07-08T00:14:50.124" v="1080" actId="478"/>
        <pc:sldMkLst>
          <pc:docMk/>
          <pc:sldMk cId="1851241392" sldId="264"/>
        </pc:sldMkLst>
        <pc:spChg chg="mod">
          <ac:chgData name="Kevin Oliveros" userId="4f7063f04a84980b" providerId="LiveId" clId="{87D53065-54F6-40A2-8EE9-E0A9F8E51F04}" dt="2020-07-07T23:59:51.660" v="1076" actId="207"/>
          <ac:spMkLst>
            <pc:docMk/>
            <pc:sldMk cId="1851241392" sldId="264"/>
            <ac:spMk id="5" creationId="{C95C2ED3-A897-4498-BE48-A71A21E0A980}"/>
          </ac:spMkLst>
        </pc:spChg>
        <pc:picChg chg="del">
          <ac:chgData name="Kevin Oliveros" userId="4f7063f04a84980b" providerId="LiveId" clId="{87D53065-54F6-40A2-8EE9-E0A9F8E51F04}" dt="2020-07-08T00:14:50.124" v="1080" actId="478"/>
          <ac:picMkLst>
            <pc:docMk/>
            <pc:sldMk cId="1851241392" sldId="264"/>
            <ac:picMk id="3" creationId="{720484CD-3BC2-4916-B16C-1A5018537562}"/>
          </ac:picMkLst>
        </pc:picChg>
      </pc:sldChg>
      <pc:sldChg chg="addSp modSp add mod">
        <pc:chgData name="Kevin Oliveros" userId="4f7063f04a84980b" providerId="LiveId" clId="{87D53065-54F6-40A2-8EE9-E0A9F8E51F04}" dt="2020-07-07T23:54:39.411" v="1045" actId="1076"/>
        <pc:sldMkLst>
          <pc:docMk/>
          <pc:sldMk cId="659114798" sldId="265"/>
        </pc:sldMkLst>
        <pc:spChg chg="mod">
          <ac:chgData name="Kevin Oliveros" userId="4f7063f04a84980b" providerId="LiveId" clId="{87D53065-54F6-40A2-8EE9-E0A9F8E51F04}" dt="2020-07-07T23:54:28.720" v="1043" actId="20577"/>
          <ac:spMkLst>
            <pc:docMk/>
            <pc:sldMk cId="659114798" sldId="265"/>
            <ac:spMk id="5" creationId="{BDF3D1C4-3C70-4966-9AE0-4A910D622C4B}"/>
          </ac:spMkLst>
        </pc:spChg>
        <pc:picChg chg="add mod">
          <ac:chgData name="Kevin Oliveros" userId="4f7063f04a84980b" providerId="LiveId" clId="{87D53065-54F6-40A2-8EE9-E0A9F8E51F04}" dt="2020-07-07T23:54:39.411" v="1045" actId="1076"/>
          <ac:picMkLst>
            <pc:docMk/>
            <pc:sldMk cId="659114798" sldId="265"/>
            <ac:picMk id="6" creationId="{0915BF12-A47C-40D8-BCE1-120865BAB220}"/>
          </ac:picMkLst>
        </pc:picChg>
      </pc:sldChg>
      <pc:sldChg chg="delSp modSp add mod delAnim">
        <pc:chgData name="Kevin Oliveros" userId="4f7063f04a84980b" providerId="LiveId" clId="{87D53065-54F6-40A2-8EE9-E0A9F8E51F04}" dt="2020-07-08T00:14:47.192" v="1079" actId="478"/>
        <pc:sldMkLst>
          <pc:docMk/>
          <pc:sldMk cId="880668481" sldId="266"/>
        </pc:sldMkLst>
        <pc:spChg chg="mod">
          <ac:chgData name="Kevin Oliveros" userId="4f7063f04a84980b" providerId="LiveId" clId="{87D53065-54F6-40A2-8EE9-E0A9F8E51F04}" dt="2020-07-08T00:14:45.444" v="1078" actId="207"/>
          <ac:spMkLst>
            <pc:docMk/>
            <pc:sldMk cId="880668481" sldId="266"/>
            <ac:spMk id="5" creationId="{C95C2ED3-A897-4498-BE48-A71A21E0A980}"/>
          </ac:spMkLst>
        </pc:spChg>
        <pc:picChg chg="del mod">
          <ac:chgData name="Kevin Oliveros" userId="4f7063f04a84980b" providerId="LiveId" clId="{87D53065-54F6-40A2-8EE9-E0A9F8E51F04}" dt="2020-07-08T00:14:47.192" v="1079" actId="478"/>
          <ac:picMkLst>
            <pc:docMk/>
            <pc:sldMk cId="880668481" sldId="266"/>
            <ac:picMk id="3" creationId="{720484CD-3BC2-4916-B16C-1A5018537562}"/>
          </ac:picMkLst>
        </pc:picChg>
      </pc:sldChg>
      <pc:sldChg chg="addSp modSp new mod">
        <pc:chgData name="Kevin Oliveros" userId="4f7063f04a84980b" providerId="LiveId" clId="{87D53065-54F6-40A2-8EE9-E0A9F8E51F04}" dt="2020-07-08T00:15:13.740" v="1104" actId="313"/>
        <pc:sldMkLst>
          <pc:docMk/>
          <pc:sldMk cId="3540127659" sldId="267"/>
        </pc:sldMkLst>
        <pc:spChg chg="add mod">
          <ac:chgData name="Kevin Oliveros" userId="4f7063f04a84980b" providerId="LiveId" clId="{87D53065-54F6-40A2-8EE9-E0A9F8E51F04}" dt="2020-07-08T00:15:13.740" v="1104" actId="313"/>
          <ac:spMkLst>
            <pc:docMk/>
            <pc:sldMk cId="3540127659" sldId="267"/>
            <ac:spMk id="3" creationId="{2D581F70-7C0F-4B9B-BC9A-C682157AEAA2}"/>
          </ac:spMkLst>
        </pc:spChg>
      </pc:sldChg>
      <pc:sldChg chg="addSp modSp new mod">
        <pc:chgData name="Kevin Oliveros" userId="4f7063f04a84980b" providerId="LiveId" clId="{87D53065-54F6-40A2-8EE9-E0A9F8E51F04}" dt="2020-07-08T00:15:51.016" v="1125" actId="20577"/>
        <pc:sldMkLst>
          <pc:docMk/>
          <pc:sldMk cId="2166137116" sldId="268"/>
        </pc:sldMkLst>
        <pc:spChg chg="add mod">
          <ac:chgData name="Kevin Oliveros" userId="4f7063f04a84980b" providerId="LiveId" clId="{87D53065-54F6-40A2-8EE9-E0A9F8E51F04}" dt="2020-07-08T00:15:51.016" v="1125" actId="20577"/>
          <ac:spMkLst>
            <pc:docMk/>
            <pc:sldMk cId="2166137116" sldId="268"/>
            <ac:spMk id="3" creationId="{5C646800-46BE-4459-B0CA-65BDE7EE2B7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0586186-4E79-4ACE-9213-6471257EF6E4}" type="datetime1">
              <a:rPr lang="es-ES" smtClean="0"/>
              <a:t>07/07/2020</a:t>
            </a:fld>
            <a:endParaRPr lang="es-ES"/>
          </a:p>
        </p:txBody>
      </p:sp>
      <p:sp>
        <p:nvSpPr>
          <p:cNvPr id="4" name="Marcador de pie de página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E62C3C4-9460-4343-9283-24A378E2714B}" type="slidenum">
              <a:rPr lang="es-ES" smtClean="0"/>
              <a:t>‹Nº›</a:t>
            </a:fld>
            <a:endParaRPr lang="es-ES"/>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349E8E-0F3C-4B4D-9DF6-8EAD12519BCF}" type="datetime1">
              <a:rPr lang="es-ES" noProof="0" smtClean="0"/>
              <a:t>07/07/2020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6DE8F2A-B3D4-43F2-B39B-CD77F64A1950}" type="slidenum">
              <a:rPr lang="es-ES" noProof="0" smtClean="0"/>
              <a:t>‹Nº›</a:t>
            </a:fld>
            <a:endParaRPr lang="es-ES" noProof="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36" name="Marcador de posición de imagen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es-ES" noProof="0"/>
              <a:t>Insertar imagen</a:t>
            </a:r>
          </a:p>
        </p:txBody>
      </p:sp>
      <p:sp>
        <p:nvSpPr>
          <p:cNvPr id="8" name="Forma libre: Forma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solidFill>
            </a:endParaRPr>
          </a:p>
        </p:txBody>
      </p:sp>
      <p:sp>
        <p:nvSpPr>
          <p:cNvPr id="3" name="Subtítu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es-ES" noProof="0"/>
              <a:t>Subtítulo</a:t>
            </a:r>
          </a:p>
        </p:txBody>
      </p:sp>
      <p:sp>
        <p:nvSpPr>
          <p:cNvPr id="2" name="Títu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es-ES" noProof="0"/>
              <a:t>Título</a:t>
            </a:r>
          </a:p>
        </p:txBody>
      </p:sp>
      <p:sp>
        <p:nvSpPr>
          <p:cNvPr id="11" name="Rectángu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to + 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DEB162-E699-464C-B2EE-136D517A9B8B}"/>
              </a:ext>
            </a:extLst>
          </p:cNvPr>
          <p:cNvSpPr>
            <a:spLocks noGrp="1"/>
          </p:cNvSpPr>
          <p:nvPr>
            <p:ph type="title"/>
          </p:nvPr>
        </p:nvSpPr>
        <p:spPr>
          <a:xfrm>
            <a:off x="446314" y="250916"/>
            <a:ext cx="11174186" cy="1089529"/>
          </a:xfrm>
        </p:spPr>
        <p:txBody>
          <a:bodyPr vert="horz" wrap="square" lIns="91440" tIns="45720" rIns="91440" bIns="45720" rtlCol="0" anchor="ctr">
            <a:spAutoFit/>
          </a:bodyPr>
          <a:lstStyle>
            <a:lvl1pPr>
              <a:defRPr lang="en-GB" sz="3600" spc="-60" dirty="0"/>
            </a:lvl1pPr>
          </a:lstStyle>
          <a:p>
            <a:pPr lvl="0" rtl="0"/>
            <a:r>
              <a:rPr lang="es-ES" noProof="0"/>
              <a:t>Haga clic para modificar el estilo de título del patrón</a:t>
            </a:r>
          </a:p>
        </p:txBody>
      </p:sp>
      <p:sp>
        <p:nvSpPr>
          <p:cNvPr id="5" name="Marcador de posición de imagen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9" name="Marcador de tex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9784080" cy="334508"/>
          </a:xfrm>
        </p:spPr>
        <p:txBody>
          <a:bodyPr rtlCol="0">
            <a:noAutofit/>
          </a:bodyPr>
          <a:lstStyle>
            <a:lvl1pPr marL="0" indent="0" algn="l">
              <a:buNone/>
              <a:defRPr sz="1600" b="1">
                <a:solidFill>
                  <a:schemeClr val="accent3"/>
                </a:solidFill>
                <a:latin typeface="+mn-lt"/>
              </a:defRPr>
            </a:lvl1pPr>
          </a:lstStyle>
          <a:p>
            <a:pPr lvl="0" rtl="0"/>
            <a:r>
              <a:rPr lang="es-ES" noProof="0"/>
              <a:t>Editar estilos de texto del patrón</a:t>
            </a:r>
          </a:p>
        </p:txBody>
      </p:sp>
      <p:sp>
        <p:nvSpPr>
          <p:cNvPr id="12" name="Marcador de tex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9784080" cy="1737360"/>
          </a:xfrm>
        </p:spPr>
        <p:txBody>
          <a:bodyPr rtlCol="0">
            <a:noAutofit/>
          </a:bodyPr>
          <a:lstStyle>
            <a:lvl1pPr marL="0" indent="0" algn="l">
              <a:buNone/>
              <a:defRPr sz="1400" b="0">
                <a:solidFill>
                  <a:schemeClr val="tx1">
                    <a:lumMod val="75000"/>
                    <a:lumOff val="25000"/>
                  </a:schemeClr>
                </a:solidFill>
                <a:latin typeface="+mn-lt"/>
              </a:defRPr>
            </a:lvl1pPr>
          </a:lstStyle>
          <a:p>
            <a:pPr lvl="0" rtl="0"/>
            <a:r>
              <a:rPr lang="es-ES" noProof="0"/>
              <a:t>Editar estilos de texto del patrón</a:t>
            </a:r>
          </a:p>
        </p:txBody>
      </p:sp>
      <p:sp>
        <p:nvSpPr>
          <p:cNvPr id="15" name="Rectángulo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 tres secciones">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5" name="Marcador de posición de imagen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9" name="Marcador de tex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rtlCol="0">
            <a:noAutofit/>
          </a:bodyPr>
          <a:lstStyle>
            <a:lvl1pPr marL="0" indent="0" algn="ctr">
              <a:buNone/>
              <a:defRPr sz="1600" b="1">
                <a:solidFill>
                  <a:schemeClr val="accent6"/>
                </a:solidFill>
                <a:latin typeface="+mn-lt"/>
              </a:defRPr>
            </a:lvl1pPr>
          </a:lstStyle>
          <a:p>
            <a:pPr lvl="0" rtl="0"/>
            <a:r>
              <a:rPr lang="es-ES" noProof="0"/>
              <a:t>Editar estilos de texto del patrón</a:t>
            </a:r>
          </a:p>
        </p:txBody>
      </p:sp>
      <p:sp>
        <p:nvSpPr>
          <p:cNvPr id="10" name="Marcador de tex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rtlCol="0">
            <a:noAutofit/>
          </a:bodyPr>
          <a:lstStyle>
            <a:lvl1pPr marL="0" indent="0" algn="ctr">
              <a:buNone/>
              <a:defRPr sz="1600" b="1">
                <a:solidFill>
                  <a:schemeClr val="accent3"/>
                </a:solidFill>
                <a:latin typeface="+mn-lt"/>
              </a:defRPr>
            </a:lvl1pPr>
          </a:lstStyle>
          <a:p>
            <a:pPr lvl="0" rtl="0"/>
            <a:r>
              <a:rPr lang="es-ES" noProof="0"/>
              <a:t>Editar estilos de texto del patrón</a:t>
            </a:r>
          </a:p>
        </p:txBody>
      </p:sp>
      <p:sp>
        <p:nvSpPr>
          <p:cNvPr id="11" name="Marcador de texto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rtlCol="0">
            <a:noAutofit/>
          </a:bodyPr>
          <a:lstStyle>
            <a:lvl1pPr marL="0" indent="0" algn="ctr">
              <a:buNone/>
              <a:defRPr sz="1600" b="1">
                <a:solidFill>
                  <a:schemeClr val="accent5">
                    <a:lumMod val="75000"/>
                  </a:schemeClr>
                </a:solidFill>
                <a:latin typeface="+mn-lt"/>
              </a:defRPr>
            </a:lvl1pPr>
          </a:lstStyle>
          <a:p>
            <a:pPr lvl="0" rtl="0"/>
            <a:r>
              <a:rPr lang="es-ES" noProof="0"/>
              <a:t>Editar estilos de texto del patrón</a:t>
            </a:r>
          </a:p>
        </p:txBody>
      </p:sp>
      <p:sp>
        <p:nvSpPr>
          <p:cNvPr id="12" name="Marcador de tex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rtlCol="0">
            <a:noAutofit/>
          </a:bodyPr>
          <a:lstStyle>
            <a:lvl1pPr marL="0" indent="0" algn="l">
              <a:spcAft>
                <a:spcPts val="600"/>
              </a:spcAft>
              <a:buNone/>
              <a:defRPr sz="1400" b="0">
                <a:solidFill>
                  <a:schemeClr val="tx1">
                    <a:lumMod val="75000"/>
                    <a:lumOff val="25000"/>
                  </a:schemeClr>
                </a:solidFill>
                <a:latin typeface="+mn-lt"/>
              </a:defRPr>
            </a:lvl1pPr>
          </a:lstStyle>
          <a:p>
            <a:pPr lvl="0" rtl="0"/>
            <a:r>
              <a:rPr lang="es-ES" noProof="0"/>
              <a:t>Editar estilos de texto del patrón</a:t>
            </a:r>
          </a:p>
        </p:txBody>
      </p:sp>
      <p:sp>
        <p:nvSpPr>
          <p:cNvPr id="13" name="Marcador de tex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rtlCol="0">
            <a:noAutofit/>
          </a:bodyPr>
          <a:lstStyle>
            <a:lvl1pPr marL="0" indent="0" algn="l">
              <a:spcAft>
                <a:spcPts val="600"/>
              </a:spcAft>
              <a:buNone/>
              <a:defRPr sz="1400" b="0">
                <a:solidFill>
                  <a:schemeClr val="tx1">
                    <a:lumMod val="75000"/>
                    <a:lumOff val="25000"/>
                  </a:schemeClr>
                </a:solidFill>
                <a:latin typeface="+mn-lt"/>
              </a:defRPr>
            </a:lvl1pPr>
          </a:lstStyle>
          <a:p>
            <a:pPr lvl="0" rtl="0"/>
            <a:r>
              <a:rPr lang="es-ES" noProof="0"/>
              <a:t>Editar estilos de texto del patrón</a:t>
            </a:r>
          </a:p>
        </p:txBody>
      </p:sp>
      <p:sp>
        <p:nvSpPr>
          <p:cNvPr id="14" name="Marcador de texto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rtlCol="0">
            <a:noAutofit/>
          </a:bodyPr>
          <a:lstStyle>
            <a:lvl1pPr marL="0" indent="0" algn="l">
              <a:spcAft>
                <a:spcPts val="600"/>
              </a:spcAft>
              <a:buNone/>
              <a:defRPr sz="1400" b="0">
                <a:solidFill>
                  <a:schemeClr val="tx1">
                    <a:lumMod val="75000"/>
                    <a:lumOff val="25000"/>
                  </a:schemeClr>
                </a:solidFill>
                <a:latin typeface="+mn-lt"/>
              </a:defRPr>
            </a:lvl1pPr>
          </a:lstStyle>
          <a:p>
            <a:pPr lvl="0" rtl="0"/>
            <a:r>
              <a:rPr lang="es-ES" noProof="0"/>
              <a:t>Editar estilos de texto del patrón</a:t>
            </a:r>
          </a:p>
        </p:txBody>
      </p:sp>
      <p:sp>
        <p:nvSpPr>
          <p:cNvPr id="3" name="Título 2">
            <a:extLst>
              <a:ext uri="{FF2B5EF4-FFF2-40B4-BE49-F238E27FC236}">
                <a16:creationId xmlns:a16="http://schemas.microsoft.com/office/drawing/2014/main" id="{B9AD2AC4-32E8-BC46-848C-BEA37118CB63}"/>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de media página + texto">
    <p:spTree>
      <p:nvGrpSpPr>
        <p:cNvPr id="1" name=""/>
        <p:cNvGrpSpPr/>
        <p:nvPr/>
      </p:nvGrpSpPr>
      <p:grpSpPr>
        <a:xfrm>
          <a:off x="0" y="0"/>
          <a:ext cx="0" cy="0"/>
          <a:chOff x="0" y="0"/>
          <a:chExt cx="0" cy="0"/>
        </a:xfrm>
      </p:grpSpPr>
      <p:sp>
        <p:nvSpPr>
          <p:cNvPr id="11" name="Marcador de posición de imagen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2" name="Título 1">
            <a:extLst>
              <a:ext uri="{FF2B5EF4-FFF2-40B4-BE49-F238E27FC236}">
                <a16:creationId xmlns:a16="http://schemas.microsoft.com/office/drawing/2014/main" id="{8EDEB162-E699-464C-B2EE-136D517A9B8B}"/>
              </a:ext>
            </a:extLst>
          </p:cNvPr>
          <p:cNvSpPr>
            <a:spLocks noGrp="1"/>
          </p:cNvSpPr>
          <p:nvPr>
            <p:ph type="title" hasCustomPrompt="1"/>
          </p:nvPr>
        </p:nvSpPr>
        <p:spPr>
          <a:xfrm>
            <a:off x="446314" y="244477"/>
            <a:ext cx="5170715" cy="1588127"/>
          </a:xfrm>
        </p:spPr>
        <p:txBody>
          <a:bodyPr vert="horz" wrap="square" lIns="91440" tIns="45720" rIns="91440" bIns="45720" rtlCol="0" anchor="ctr">
            <a:spAutoFit/>
          </a:bodyPr>
          <a:lstStyle>
            <a:lvl1pPr>
              <a:defRPr lang="en-GB" sz="3600" spc="-60" dirty="0"/>
            </a:lvl1pPr>
          </a:lstStyle>
          <a:p>
            <a:pPr lvl="0" rtl="0"/>
            <a:r>
              <a:rPr lang="es-ES" noProof="0"/>
              <a:t>Haga clic para editar el estilo de título del patrón</a:t>
            </a:r>
          </a:p>
        </p:txBody>
      </p:sp>
      <p:sp>
        <p:nvSpPr>
          <p:cNvPr id="9" name="Marcador de tex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rtlCol="0">
            <a:noAutofit/>
          </a:bodyPr>
          <a:lstStyle>
            <a:lvl1pPr marL="0" indent="0" algn="l">
              <a:buNone/>
              <a:defRPr sz="1600" b="1">
                <a:solidFill>
                  <a:schemeClr val="accent3"/>
                </a:solidFill>
                <a:latin typeface="+mn-lt"/>
              </a:defRPr>
            </a:lvl1pPr>
          </a:lstStyle>
          <a:p>
            <a:pPr lvl="0" rtl="0"/>
            <a:r>
              <a:rPr lang="es-ES" noProof="0"/>
              <a:t>Editar estilos de texto del patrón</a:t>
            </a:r>
          </a:p>
        </p:txBody>
      </p:sp>
      <p:sp>
        <p:nvSpPr>
          <p:cNvPr id="12" name="Marcador de tex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rtlCol="0">
            <a:noAutofit/>
          </a:bodyPr>
          <a:lstStyle>
            <a:lvl1pPr marL="0" indent="0" algn="l">
              <a:buNone/>
              <a:defRPr sz="1400" b="0">
                <a:solidFill>
                  <a:schemeClr val="tx1">
                    <a:lumMod val="75000"/>
                    <a:lumOff val="25000"/>
                  </a:schemeClr>
                </a:solidFill>
                <a:latin typeface="+mn-lt"/>
              </a:defRPr>
            </a:lvl1pPr>
          </a:lstStyle>
          <a:p>
            <a:pPr lvl="0" rtl="0"/>
            <a:r>
              <a:rPr lang="es-ES" noProof="0"/>
              <a:t>Editar estilos de texto del patrón</a:t>
            </a:r>
          </a:p>
        </p:txBody>
      </p:sp>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8" name="Rectángulo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10" name="Marcador de posición de número de diapositiva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Diagrama de flujo: Documento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solidFill>
            </a:endParaRPr>
          </a:p>
        </p:txBody>
      </p:sp>
      <p:sp>
        <p:nvSpPr>
          <p:cNvPr id="3" name="Subtítu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es-ES" noProof="0"/>
              <a:t>Subtítulo</a:t>
            </a:r>
          </a:p>
        </p:txBody>
      </p:sp>
      <p:sp>
        <p:nvSpPr>
          <p:cNvPr id="2" name="Títu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es-ES" noProof="0"/>
              <a:t>Título</a:t>
            </a:r>
          </a:p>
        </p:txBody>
      </p:sp>
      <p:sp>
        <p:nvSpPr>
          <p:cNvPr id="11" name="Rectángu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4" name="Diagrama de flujo: Documento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solidFill>
            </a:endParaRPr>
          </a:p>
        </p:txBody>
      </p:sp>
      <p:sp>
        <p:nvSpPr>
          <p:cNvPr id="2" name="Títu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es-ES" noProof="0"/>
              <a:t>Encabezado de sección 1</a:t>
            </a:r>
          </a:p>
        </p:txBody>
      </p:sp>
      <p:sp>
        <p:nvSpPr>
          <p:cNvPr id="3" name="Marcador de tex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a:t>
            </a:r>
          </a:p>
        </p:txBody>
      </p:sp>
      <p:sp>
        <p:nvSpPr>
          <p:cNvPr id="13" name="Rectángulo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9" name="Marcador de posición de número de diapositiva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tx1"/>
                </a:solidFill>
              </a:rPr>
              <a:pPr rtl="0"/>
              <a:t>‹Nº›</a:t>
            </a:fld>
            <a:endParaRPr lang="es-ES" b="1" noProof="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bg1">
            <a:lumMod val="95000"/>
          </a:schemeClr>
        </a:solidFill>
        <a:effectLst/>
      </p:bgPr>
    </p:bg>
    <p:spTree>
      <p:nvGrpSpPr>
        <p:cNvPr id="1" name=""/>
        <p:cNvGrpSpPr/>
        <p:nvPr/>
      </p:nvGrpSpPr>
      <p:grpSpPr>
        <a:xfrm>
          <a:off x="0" y="0"/>
          <a:ext cx="0" cy="0"/>
          <a:chOff x="0" y="0"/>
          <a:chExt cx="0" cy="0"/>
        </a:xfrm>
      </p:grpSpPr>
      <p:sp>
        <p:nvSpPr>
          <p:cNvPr id="8" name="Marco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9" name="Rectángu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12" name="Marcador de número de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
        <p:nvSpPr>
          <p:cNvPr id="4" name="Título 3">
            <a:extLst>
              <a:ext uri="{FF2B5EF4-FFF2-40B4-BE49-F238E27FC236}">
                <a16:creationId xmlns:a16="http://schemas.microsoft.com/office/drawing/2014/main" id="{00F7C607-177E-BC4B-9F1D-E0CD83EF0470}"/>
              </a:ext>
            </a:extLst>
          </p:cNvPr>
          <p:cNvSpPr>
            <a:spLocks noGrp="1"/>
          </p:cNvSpPr>
          <p:nvPr>
            <p:ph type="title"/>
          </p:nvPr>
        </p:nvSpPr>
        <p:spPr/>
        <p:txBody>
          <a:bodyPr rtlCol="0"/>
          <a:lstStyle/>
          <a:p>
            <a:pPr rtl="0"/>
            <a:r>
              <a:rPr lang="es-ES" noProof="0"/>
              <a:t>Haga clic para modificar el estilo de título del patrón</a:t>
            </a:r>
          </a:p>
        </p:txBody>
      </p:sp>
      <p:sp>
        <p:nvSpPr>
          <p:cNvPr id="11" name="Marcador de posición de contenido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posición de contenido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bg1">
            <a:lumMod val="95000"/>
          </a:schemeClr>
        </a:solidFill>
        <a:effectLst/>
      </p:bgPr>
    </p:bg>
    <p:spTree>
      <p:nvGrpSpPr>
        <p:cNvPr id="1" name=""/>
        <p:cNvGrpSpPr/>
        <p:nvPr/>
      </p:nvGrpSpPr>
      <p:grpSpPr>
        <a:xfrm>
          <a:off x="0" y="0"/>
          <a:ext cx="0" cy="0"/>
          <a:chOff x="0" y="0"/>
          <a:chExt cx="0" cy="0"/>
        </a:xfrm>
      </p:grpSpPr>
      <p:sp>
        <p:nvSpPr>
          <p:cNvPr id="8" name="Marco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9" name="Rectángu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12" name="Marcador de número de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
        <p:nvSpPr>
          <p:cNvPr id="4" name="Título 3">
            <a:extLst>
              <a:ext uri="{FF2B5EF4-FFF2-40B4-BE49-F238E27FC236}">
                <a16:creationId xmlns:a16="http://schemas.microsoft.com/office/drawing/2014/main" id="{00F7C607-177E-BC4B-9F1D-E0CD83EF0470}"/>
              </a:ext>
            </a:extLst>
          </p:cNvPr>
          <p:cNvSpPr>
            <a:spLocks noGrp="1"/>
          </p:cNvSpPr>
          <p:nvPr>
            <p:ph type="title"/>
          </p:nvPr>
        </p:nvSpPr>
        <p:spPr>
          <a:xfrm>
            <a:off x="839788" y="235445"/>
            <a:ext cx="3932237" cy="2086725"/>
          </a:xfrm>
        </p:spPr>
        <p:txBody>
          <a:bodyPr rtlCol="0"/>
          <a:lstStyle/>
          <a:p>
            <a:pPr rtl="0"/>
            <a:r>
              <a:rPr lang="es-ES" noProof="0"/>
              <a:t>Haga clic para modificar el estilo de título del patrón</a:t>
            </a:r>
          </a:p>
        </p:txBody>
      </p:sp>
      <p:sp>
        <p:nvSpPr>
          <p:cNvPr id="15" name="Marcador de posición de tex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6" name="Marcador de contenido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n con leyenda">
    <p:bg>
      <p:bgPr>
        <a:solidFill>
          <a:schemeClr val="bg1">
            <a:lumMod val="95000"/>
          </a:schemeClr>
        </a:solidFill>
        <a:effectLst/>
      </p:bgPr>
    </p:bg>
    <p:spTree>
      <p:nvGrpSpPr>
        <p:cNvPr id="1" name=""/>
        <p:cNvGrpSpPr/>
        <p:nvPr/>
      </p:nvGrpSpPr>
      <p:grpSpPr>
        <a:xfrm>
          <a:off x="0" y="0"/>
          <a:ext cx="0" cy="0"/>
          <a:chOff x="0" y="0"/>
          <a:chExt cx="0" cy="0"/>
        </a:xfrm>
      </p:grpSpPr>
      <p:sp>
        <p:nvSpPr>
          <p:cNvPr id="8" name="Marco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9" name="Rectángu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12" name="Marcador de número de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
        <p:nvSpPr>
          <p:cNvPr id="4" name="Título 3">
            <a:extLst>
              <a:ext uri="{FF2B5EF4-FFF2-40B4-BE49-F238E27FC236}">
                <a16:creationId xmlns:a16="http://schemas.microsoft.com/office/drawing/2014/main" id="{00F7C607-177E-BC4B-9F1D-E0CD83EF0470}"/>
              </a:ext>
            </a:extLst>
          </p:cNvPr>
          <p:cNvSpPr>
            <a:spLocks noGrp="1"/>
          </p:cNvSpPr>
          <p:nvPr>
            <p:ph type="title"/>
          </p:nvPr>
        </p:nvSpPr>
        <p:spPr>
          <a:xfrm>
            <a:off x="839788" y="235445"/>
            <a:ext cx="3932237" cy="2086725"/>
          </a:xfrm>
        </p:spPr>
        <p:txBody>
          <a:bodyPr rtlCol="0"/>
          <a:lstStyle/>
          <a:p>
            <a:pPr rtl="0"/>
            <a:r>
              <a:rPr lang="es-ES" noProof="0"/>
              <a:t>Haga clic para modificar el estilo de título del patrón</a:t>
            </a:r>
          </a:p>
        </p:txBody>
      </p:sp>
      <p:sp>
        <p:nvSpPr>
          <p:cNvPr id="15" name="Marcador de posición de tex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a de citas">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7" name="Marcador de texto 6">
            <a:extLst>
              <a:ext uri="{FF2B5EF4-FFF2-40B4-BE49-F238E27FC236}">
                <a16:creationId xmlns:a16="http://schemas.microsoft.com/office/drawing/2014/main" id="{E4DAD220-8CE3-4FF4-957A-1E24442C6565}"/>
              </a:ext>
            </a:extLst>
          </p:cNvPr>
          <p:cNvSpPr>
            <a:spLocks noGrp="1"/>
          </p:cNvSpPr>
          <p:nvPr>
            <p:ph type="body" sz="quarter" idx="14" hasCustomPrompt="1"/>
          </p:nvPr>
        </p:nvSpPr>
        <p:spPr>
          <a:xfrm>
            <a:off x="1587500" y="4022725"/>
            <a:ext cx="10033000" cy="1236236"/>
          </a:xfrm>
          <a:solidFill>
            <a:schemeClr val="tx1">
              <a:alpha val="68000"/>
            </a:schemeClr>
          </a:solidFill>
        </p:spPr>
        <p:txBody>
          <a:bodyPr lIns="274320" tIns="274320" rIns="274320" bIns="274320" rtlCol="0" anchor="ctr">
            <a:spAutoFit/>
          </a:bodyPr>
          <a:lstStyle>
            <a:lvl1pPr marL="0" indent="0">
              <a:lnSpc>
                <a:spcPct val="100000"/>
              </a:lnSpc>
              <a:buNone/>
              <a:defRPr sz="1800" b="0">
                <a:solidFill>
                  <a:schemeClr val="bg1"/>
                </a:solidFill>
              </a:defRPr>
            </a:lvl1pPr>
          </a:lstStyle>
          <a:p>
            <a:pPr lvl="0" rtl="0"/>
            <a:r>
              <a:rPr lang="es-ES" noProof="0"/>
              <a:t>Editar estilos de texto del patrón</a:t>
            </a:r>
          </a:p>
          <a:p>
            <a:pPr lvl="0" rtl="0"/>
            <a:endParaRPr lang="es-ES" noProof="0"/>
          </a:p>
        </p:txBody>
      </p:sp>
      <p:sp>
        <p:nvSpPr>
          <p:cNvPr id="8" name="Marcador de texto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rtlCol="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rtl="0"/>
            <a:r>
              <a:rPr lang="es-ES" noProof="0"/>
              <a:t>“</a:t>
            </a:r>
          </a:p>
        </p:txBody>
      </p:sp>
      <p:sp>
        <p:nvSpPr>
          <p:cNvPr id="9" name="Marco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10" name="Rectángulo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11" name="Marcador de posición de número de diapositiva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
        <p:nvSpPr>
          <p:cNvPr id="2" name="Título 1">
            <a:extLst>
              <a:ext uri="{FF2B5EF4-FFF2-40B4-BE49-F238E27FC236}">
                <a16:creationId xmlns:a16="http://schemas.microsoft.com/office/drawing/2014/main" id="{50E81040-AE93-4763-96F3-062F0F2D8F14}"/>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2 con imagen">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es-ES" noProof="0"/>
              <a:t>Insertar imagen</a:t>
            </a:r>
          </a:p>
        </p:txBody>
      </p:sp>
      <p:sp>
        <p:nvSpPr>
          <p:cNvPr id="3" name="Subtítu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rtl="0"/>
            <a:r>
              <a:rPr lang="es-ES" noProof="0"/>
              <a:t>Subtítulo</a:t>
            </a:r>
          </a:p>
        </p:txBody>
      </p:sp>
      <p:sp>
        <p:nvSpPr>
          <p:cNvPr id="2" name="Títu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es-ES" noProof="0"/>
              <a:t>Título</a:t>
            </a:r>
          </a:p>
        </p:txBody>
      </p:sp>
      <p:sp>
        <p:nvSpPr>
          <p:cNvPr id="11" name="Rectángu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Rectángulo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positiva de agradecimiento">
    <p:spTree>
      <p:nvGrpSpPr>
        <p:cNvPr id="1" name=""/>
        <p:cNvGrpSpPr/>
        <p:nvPr/>
      </p:nvGrpSpPr>
      <p:grpSpPr>
        <a:xfrm>
          <a:off x="0" y="0"/>
          <a:ext cx="0" cy="0"/>
          <a:chOff x="0" y="0"/>
          <a:chExt cx="0" cy="0"/>
        </a:xfrm>
      </p:grpSpPr>
      <p:sp>
        <p:nvSpPr>
          <p:cNvPr id="9" name="Marcador de posición de imagen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2" name="Títu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rtl="0"/>
            <a:r>
              <a:rPr lang="es-ES" noProof="0"/>
              <a:t>Gracias</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1">
    <p:spTree>
      <p:nvGrpSpPr>
        <p:cNvPr id="1" name=""/>
        <p:cNvGrpSpPr/>
        <p:nvPr/>
      </p:nvGrpSpPr>
      <p:grpSpPr>
        <a:xfrm>
          <a:off x="0" y="0"/>
          <a:ext cx="0" cy="0"/>
          <a:chOff x="0" y="0"/>
          <a:chExt cx="0" cy="0"/>
        </a:xfrm>
      </p:grpSpPr>
      <p:sp>
        <p:nvSpPr>
          <p:cNvPr id="12" name="Forma libre: Forma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Marcador de posición de imagen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es-ES" noProof="0"/>
              <a:t>Insertar imagen</a:t>
            </a:r>
          </a:p>
        </p:txBody>
      </p:sp>
      <p:sp>
        <p:nvSpPr>
          <p:cNvPr id="2" name="Títu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es-ES" noProof="0"/>
              <a:t>Encabezado de sección 1</a:t>
            </a:r>
          </a:p>
        </p:txBody>
      </p:sp>
      <p:sp>
        <p:nvSpPr>
          <p:cNvPr id="3" name="Marcador de tex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a:t>
            </a:r>
          </a:p>
        </p:txBody>
      </p:sp>
      <p:sp>
        <p:nvSpPr>
          <p:cNvPr id="13" name="Rectángulo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9" name="Marcador de posición de número de diapositiva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2">
    <p:spTree>
      <p:nvGrpSpPr>
        <p:cNvPr id="1" name=""/>
        <p:cNvGrpSpPr/>
        <p:nvPr/>
      </p:nvGrpSpPr>
      <p:grpSpPr>
        <a:xfrm>
          <a:off x="0" y="0"/>
          <a:ext cx="0" cy="0"/>
          <a:chOff x="0" y="0"/>
          <a:chExt cx="0" cy="0"/>
        </a:xfrm>
      </p:grpSpPr>
      <p:sp>
        <p:nvSpPr>
          <p:cNvPr id="7" name="Marcador de posición de imagen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rtl="0"/>
            <a:r>
              <a:rPr lang="es-ES" noProof="0"/>
              <a:t>Insertar imagen</a:t>
            </a:r>
          </a:p>
        </p:txBody>
      </p:sp>
      <p:sp>
        <p:nvSpPr>
          <p:cNvPr id="2" name="Títu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rtlCol="0" anchor="b">
            <a:noAutofit/>
          </a:bodyPr>
          <a:lstStyle>
            <a:lvl1pPr>
              <a:defRPr sz="4800" spc="-150">
                <a:solidFill>
                  <a:schemeClr val="bg1"/>
                </a:solidFill>
              </a:defRPr>
            </a:lvl1pPr>
          </a:lstStyle>
          <a:p>
            <a:pPr rtl="0"/>
            <a:r>
              <a:rPr lang="es-ES" noProof="0"/>
              <a:t>Encabezado de sección 2</a:t>
            </a:r>
          </a:p>
        </p:txBody>
      </p:sp>
      <p:sp>
        <p:nvSpPr>
          <p:cNvPr id="3" name="Marcador de tex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rtlCol="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a:t>
            </a:r>
          </a:p>
        </p:txBody>
      </p:sp>
      <p:sp>
        <p:nvSpPr>
          <p:cNvPr id="8" name="Rectángulo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9" name="Marcador de posición de número de diapositiva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
    <p:bg>
      <p:bgPr>
        <a:solidFill>
          <a:schemeClr val="bg1">
            <a:lumMod val="95000"/>
          </a:schemeClr>
        </a:solidFill>
        <a:effectLst/>
      </p:bgPr>
    </p:bg>
    <p:spTree>
      <p:nvGrpSpPr>
        <p:cNvPr id="1" name=""/>
        <p:cNvGrpSpPr/>
        <p:nvPr/>
      </p:nvGrpSpPr>
      <p:grpSpPr>
        <a:xfrm>
          <a:off x="0" y="0"/>
          <a:ext cx="0" cy="0"/>
          <a:chOff x="0" y="0"/>
          <a:chExt cx="0" cy="0"/>
        </a:xfrm>
      </p:grpSpPr>
      <p:sp>
        <p:nvSpPr>
          <p:cNvPr id="8" name="Marco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9" name="Rectángu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12" name="Marcador de número de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
        <p:nvSpPr>
          <p:cNvPr id="4" name="Título 3">
            <a:extLst>
              <a:ext uri="{FF2B5EF4-FFF2-40B4-BE49-F238E27FC236}">
                <a16:creationId xmlns:a16="http://schemas.microsoft.com/office/drawing/2014/main" id="{00F7C607-177E-BC4B-9F1D-E0CD83EF0470}"/>
              </a:ext>
            </a:extLst>
          </p:cNvPr>
          <p:cNvSpPr>
            <a:spLocks noGrp="1"/>
          </p:cNvSpPr>
          <p:nvPr>
            <p:ph type="title"/>
          </p:nvPr>
        </p:nvSpPr>
        <p:spPr/>
        <p:txBody>
          <a:bodyPr rtlCol="0"/>
          <a:lstStyle/>
          <a:p>
            <a:pPr rtl="0"/>
            <a:r>
              <a:rPr lang="es-ES" noProof="0"/>
              <a:t>Haga clic para modificar el estilo de título del patrón</a:t>
            </a:r>
          </a:p>
        </p:txBody>
      </p:sp>
      <p:sp>
        <p:nvSpPr>
          <p:cNvPr id="10" name="Marcador de posición de contenido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rtlCol="0">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contenido blan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DEB162-E699-464C-B2EE-136D517A9B8B}"/>
              </a:ext>
            </a:extLst>
          </p:cNvPr>
          <p:cNvSpPr>
            <a:spLocks noGrp="1"/>
          </p:cNvSpPr>
          <p:nvPr>
            <p:ph type="title"/>
          </p:nvPr>
        </p:nvSpPr>
        <p:spPr>
          <a:xfrm>
            <a:off x="446314" y="250916"/>
            <a:ext cx="11174186" cy="1089529"/>
          </a:xfrm>
        </p:spPr>
        <p:txBody>
          <a:bodyPr vert="horz" wrap="square" lIns="91440" tIns="45720" rIns="91440" bIns="45720" rtlCol="0" anchor="ctr">
            <a:spAutoFit/>
          </a:bodyPr>
          <a:lstStyle>
            <a:lvl1pPr>
              <a:defRPr lang="en-GB" sz="3600" spc="-60" dirty="0"/>
            </a:lvl1pPr>
          </a:lstStyle>
          <a:p>
            <a:pPr lvl="0"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rtlCol="0">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p:txBody>
      </p:sp>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3" name="Título 2">
            <a:extLst>
              <a:ext uri="{FF2B5EF4-FFF2-40B4-BE49-F238E27FC236}">
                <a16:creationId xmlns:a16="http://schemas.microsoft.com/office/drawing/2014/main" id="{05328109-BF43-024A-B25B-C69E4098CFDA}"/>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bg1">
            <a:lumMod val="95000"/>
          </a:schemeClr>
        </a:solidFill>
        <a:effectLst/>
      </p:bgPr>
    </p:bg>
    <p:spTree>
      <p:nvGrpSpPr>
        <p:cNvPr id="1" name=""/>
        <p:cNvGrpSpPr/>
        <p:nvPr/>
      </p:nvGrpSpPr>
      <p:grpSpPr>
        <a:xfrm>
          <a:off x="0" y="0"/>
          <a:ext cx="0" cy="0"/>
          <a:chOff x="0" y="0"/>
          <a:chExt cx="0" cy="0"/>
        </a:xfrm>
      </p:grpSpPr>
      <p:sp>
        <p:nvSpPr>
          <p:cNvPr id="8" name="Marco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9" name="Rectángu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12" name="Marcador de número de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
        <p:nvSpPr>
          <p:cNvPr id="4" name="Título 3">
            <a:extLst>
              <a:ext uri="{FF2B5EF4-FFF2-40B4-BE49-F238E27FC236}">
                <a16:creationId xmlns:a16="http://schemas.microsoft.com/office/drawing/2014/main" id="{00F7C607-177E-BC4B-9F1D-E0CD83EF0470}"/>
              </a:ext>
            </a:extLst>
          </p:cNvPr>
          <p:cNvSpPr>
            <a:spLocks noGrp="1"/>
          </p:cNvSpPr>
          <p:nvPr>
            <p:ph type="title"/>
          </p:nvPr>
        </p:nvSpPr>
        <p:spPr/>
        <p:txBody>
          <a:bodyPr rtlCol="0"/>
          <a:lstStyle/>
          <a:p>
            <a:pPr rtl="0"/>
            <a:r>
              <a:rPr lang="es-ES" noProof="0"/>
              <a:t>Haga clic para modificar el estilo de título del patrón</a:t>
            </a:r>
          </a:p>
        </p:txBody>
      </p:sp>
      <p:sp>
        <p:nvSpPr>
          <p:cNvPr id="16" name="Marcador de posición de texto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rtlCol="0"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8" name="Marcador de posición de contenido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9" name="Marcador de posición de texto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rtlCol="0"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0" name="Marcador de posición de contenido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ndo de comparación blanc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9" name="Marcador de tex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rtlCol="0">
            <a:noAutofit/>
          </a:bodyPr>
          <a:lstStyle>
            <a:lvl1pPr marL="0" indent="0" algn="l">
              <a:buNone/>
              <a:defRPr sz="1600" b="1">
                <a:solidFill>
                  <a:schemeClr val="accent3"/>
                </a:solidFill>
                <a:latin typeface="+mn-lt"/>
              </a:defRPr>
            </a:lvl1pPr>
          </a:lstStyle>
          <a:p>
            <a:pPr lvl="0" rtl="0"/>
            <a:r>
              <a:rPr lang="es-ES" noProof="0"/>
              <a:t>Editar estilos de texto del patrón</a:t>
            </a:r>
          </a:p>
        </p:txBody>
      </p:sp>
      <p:sp>
        <p:nvSpPr>
          <p:cNvPr id="10" name="Marcador de tex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rtlCol="0">
            <a:noAutofit/>
          </a:bodyPr>
          <a:lstStyle>
            <a:lvl1pPr marL="0" indent="0" algn="l">
              <a:buNone/>
              <a:defRPr sz="1600" b="1">
                <a:solidFill>
                  <a:schemeClr val="accent6"/>
                </a:solidFill>
                <a:latin typeface="+mn-lt"/>
              </a:defRPr>
            </a:lvl1pPr>
          </a:lstStyle>
          <a:p>
            <a:pPr lvl="0" rtl="0"/>
            <a:r>
              <a:rPr lang="es-ES" noProof="0"/>
              <a:t>Editar estilos de texto del patrón</a:t>
            </a:r>
          </a:p>
        </p:txBody>
      </p:sp>
      <p:sp>
        <p:nvSpPr>
          <p:cNvPr id="12" name="Marcador de tex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rtlCol="0">
            <a:noAutofit/>
          </a:bodyPr>
          <a:lstStyle>
            <a:lvl1pPr marL="0" indent="0" algn="l">
              <a:buNone/>
              <a:defRPr sz="1400" b="0">
                <a:solidFill>
                  <a:schemeClr val="tx1">
                    <a:lumMod val="75000"/>
                    <a:lumOff val="25000"/>
                  </a:schemeClr>
                </a:solidFill>
                <a:latin typeface="+mn-lt"/>
              </a:defRPr>
            </a:lvl1pPr>
          </a:lstStyle>
          <a:p>
            <a:pPr lvl="0" rtl="0"/>
            <a:r>
              <a:rPr lang="es-ES" noProof="0"/>
              <a:t>Editar estilos de texto del patrón</a:t>
            </a:r>
          </a:p>
        </p:txBody>
      </p:sp>
      <p:sp>
        <p:nvSpPr>
          <p:cNvPr id="13" name="Marcador de tex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rtlCol="0">
            <a:noAutofit/>
          </a:bodyPr>
          <a:lstStyle>
            <a:lvl1pPr marL="0" indent="0" algn="l">
              <a:buNone/>
              <a:defRPr sz="1400" b="0">
                <a:solidFill>
                  <a:schemeClr val="tx1">
                    <a:lumMod val="75000"/>
                    <a:lumOff val="25000"/>
                  </a:schemeClr>
                </a:solidFill>
                <a:latin typeface="+mn-lt"/>
              </a:defRPr>
            </a:lvl1pPr>
          </a:lstStyle>
          <a:p>
            <a:pPr lvl="0" rtl="0"/>
            <a:r>
              <a:rPr lang="es-ES" noProof="0"/>
              <a:t>Editar estilos de texto del patrón</a:t>
            </a:r>
          </a:p>
        </p:txBody>
      </p:sp>
      <p:sp>
        <p:nvSpPr>
          <p:cNvPr id="3" name="Título 2">
            <a:extLst>
              <a:ext uri="{FF2B5EF4-FFF2-40B4-BE49-F238E27FC236}">
                <a16:creationId xmlns:a16="http://schemas.microsoft.com/office/drawing/2014/main" id="{E0FB9F81-CC7F-5244-95A6-279BE4B51AB1}"/>
              </a:ext>
            </a:extLst>
          </p:cNvPr>
          <p:cNvSpPr>
            <a:spLocks noGrp="1"/>
          </p:cNvSpPr>
          <p:nvPr>
            <p:ph type="title"/>
          </p:nvPr>
        </p:nvSpPr>
        <p:spPr>
          <a:xfrm>
            <a:off x="446314" y="250916"/>
            <a:ext cx="11174186" cy="1089529"/>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E1B3994-EC85-4CEE-B849-7AE33810F50A}"/>
              </a:ext>
            </a:extLst>
          </p:cNvPr>
          <p:cNvSpPr>
            <a:spLocks noGrp="1"/>
          </p:cNvSpPr>
          <p:nvPr>
            <p:ph type="title"/>
          </p:nvPr>
        </p:nvSpPr>
        <p:spPr>
          <a:xfrm>
            <a:off x="446314" y="250916"/>
            <a:ext cx="11174186" cy="1089529"/>
          </a:xfrm>
          <a:prstGeom prst="rect">
            <a:avLst/>
          </a:prstGeom>
        </p:spPr>
        <p:txBody>
          <a:bodyPr vert="horz" wrap="square" lIns="91440" tIns="45720" rIns="91440" bIns="45720" rtlCol="0" anchor="ctr">
            <a:spAutoFit/>
          </a:body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pPr rtl="0"/>
            <a:endParaRPr lang="es-ES" noProof="0"/>
          </a:p>
        </p:txBody>
      </p:sp>
      <p:sp>
        <p:nvSpPr>
          <p:cNvPr id="7" name="Rectángulo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solidFill>
                <a:schemeClr val="tx1"/>
              </a:solidFill>
            </a:endParaRPr>
          </a:p>
        </p:txBody>
      </p:sp>
      <p:sp>
        <p:nvSpPr>
          <p:cNvPr id="8" name="Marcador de número de diapositiva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es-ES" b="1" noProof="0" smtClean="0">
                <a:solidFill>
                  <a:schemeClr val="bg1"/>
                </a:solidFill>
              </a:rPr>
              <a:pPr rtl="0"/>
              <a:t>‹Nº›</a:t>
            </a:fld>
            <a:endParaRPr lang="es-ES" b="1" noProof="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tmp"/><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B6521E4-44E9-41B4-A5BC-AFA57BD96A0E}"/>
              </a:ext>
            </a:extLst>
          </p:cNvPr>
          <p:cNvSpPr/>
          <p:nvPr/>
        </p:nvSpPr>
        <p:spPr>
          <a:xfrm>
            <a:off x="0" y="0"/>
            <a:ext cx="12192000" cy="6858000"/>
          </a:xfrm>
          <a:prstGeom prst="rect">
            <a:avLst/>
          </a:prstGeom>
          <a:blipFill dpi="0" rotWithShape="1">
            <a:blip r:embed="rId3">
              <a:alphaModFix amt="7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6" name="CuadroTexto 5">
            <a:extLst>
              <a:ext uri="{FF2B5EF4-FFF2-40B4-BE49-F238E27FC236}">
                <a16:creationId xmlns:a16="http://schemas.microsoft.com/office/drawing/2014/main" id="{E144D53B-381E-48B6-A8D3-6ED04B6A8764}"/>
              </a:ext>
            </a:extLst>
          </p:cNvPr>
          <p:cNvSpPr txBox="1"/>
          <p:nvPr/>
        </p:nvSpPr>
        <p:spPr>
          <a:xfrm>
            <a:off x="3628019" y="2334828"/>
            <a:ext cx="6904382" cy="1862048"/>
          </a:xfrm>
          <a:prstGeom prst="rect">
            <a:avLst/>
          </a:prstGeom>
          <a:noFill/>
        </p:spPr>
        <p:txBody>
          <a:bodyPr wrap="square" rtlCol="0">
            <a:spAutoFit/>
          </a:bodyPr>
          <a:lstStyle/>
          <a:p>
            <a:r>
              <a:rPr lang="es-CO" sz="11500" b="1" dirty="0">
                <a:solidFill>
                  <a:schemeClr val="bg1"/>
                </a:solidFill>
                <a:latin typeface="+mj-lt"/>
              </a:rPr>
              <a:t>AIOCK</a:t>
            </a:r>
          </a:p>
        </p:txBody>
      </p:sp>
      <p:sp>
        <p:nvSpPr>
          <p:cNvPr id="7" name="CuadroTexto 6">
            <a:extLst>
              <a:ext uri="{FF2B5EF4-FFF2-40B4-BE49-F238E27FC236}">
                <a16:creationId xmlns:a16="http://schemas.microsoft.com/office/drawing/2014/main" id="{C994AEE4-DFAC-406E-8784-FFD9975C2C3C}"/>
              </a:ext>
            </a:extLst>
          </p:cNvPr>
          <p:cNvSpPr txBox="1"/>
          <p:nvPr/>
        </p:nvSpPr>
        <p:spPr>
          <a:xfrm>
            <a:off x="2031131" y="4319835"/>
            <a:ext cx="8501270" cy="707886"/>
          </a:xfrm>
          <a:prstGeom prst="rect">
            <a:avLst/>
          </a:prstGeom>
          <a:noFill/>
        </p:spPr>
        <p:txBody>
          <a:bodyPr wrap="square" rtlCol="0">
            <a:spAutoFit/>
          </a:bodyPr>
          <a:lstStyle/>
          <a:p>
            <a:r>
              <a:rPr lang="es-CO" sz="4000" b="1" dirty="0"/>
              <a:t>Aprende inglés online con Keto</a:t>
            </a:r>
          </a:p>
        </p:txBody>
      </p:sp>
      <p:pic>
        <p:nvPicPr>
          <p:cNvPr id="9" name="Imagen 8">
            <a:extLst>
              <a:ext uri="{FF2B5EF4-FFF2-40B4-BE49-F238E27FC236}">
                <a16:creationId xmlns:a16="http://schemas.microsoft.com/office/drawing/2014/main" id="{778D27D5-6574-4D97-BC88-1D7CB28A6856}"/>
              </a:ext>
            </a:extLst>
          </p:cNvPr>
          <p:cNvPicPr>
            <a:picLocks noChangeAspect="1"/>
          </p:cNvPicPr>
          <p:nvPr/>
        </p:nvPicPr>
        <p:blipFill>
          <a:blip r:embed="rId4"/>
          <a:stretch>
            <a:fillRect/>
          </a:stretch>
        </p:blipFill>
        <p:spPr>
          <a:xfrm>
            <a:off x="10918494" y="124432"/>
            <a:ext cx="1273506" cy="1273506"/>
          </a:xfrm>
          <a:prstGeom prst="rect">
            <a:avLst/>
          </a:prstGeom>
        </p:spPr>
      </p:pic>
      <p:cxnSp>
        <p:nvCxnSpPr>
          <p:cNvPr id="11" name="Conector recto 10">
            <a:extLst>
              <a:ext uri="{FF2B5EF4-FFF2-40B4-BE49-F238E27FC236}">
                <a16:creationId xmlns:a16="http://schemas.microsoft.com/office/drawing/2014/main" id="{B1F68B1A-F936-44B1-8930-2A83F98649EB}"/>
              </a:ext>
            </a:extLst>
          </p:cNvPr>
          <p:cNvCxnSpPr/>
          <p:nvPr/>
        </p:nvCxnSpPr>
        <p:spPr>
          <a:xfrm>
            <a:off x="887896" y="5451791"/>
            <a:ext cx="1016441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E4572225-6F83-43A1-BB3D-3A9FB1C598C7}"/>
              </a:ext>
            </a:extLst>
          </p:cNvPr>
          <p:cNvCxnSpPr/>
          <p:nvPr/>
        </p:nvCxnSpPr>
        <p:spPr>
          <a:xfrm>
            <a:off x="854768" y="1734553"/>
            <a:ext cx="1016441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277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95C2ED3-A897-4498-BE48-A71A21E0A980}"/>
              </a:ext>
            </a:extLst>
          </p:cNvPr>
          <p:cNvSpPr txBox="1"/>
          <p:nvPr/>
        </p:nvSpPr>
        <p:spPr>
          <a:xfrm>
            <a:off x="709685" y="2278786"/>
            <a:ext cx="10472482" cy="3416320"/>
          </a:xfrm>
          <a:prstGeom prst="rect">
            <a:avLst/>
          </a:prstGeom>
          <a:noFill/>
        </p:spPr>
        <p:txBody>
          <a:bodyPr wrap="square" rtlCol="0">
            <a:spAutoFit/>
          </a:bodyPr>
          <a:lstStyle/>
          <a:p>
            <a:r>
              <a:rPr lang="es-CO" sz="7200" b="1" dirty="0">
                <a:latin typeface="+mj-lt"/>
              </a:rPr>
              <a:t>Grabación de toda la pagina y como comprar</a:t>
            </a:r>
          </a:p>
        </p:txBody>
      </p:sp>
    </p:spTree>
    <p:extLst>
      <p:ext uri="{BB962C8B-B14F-4D97-AF65-F5344CB8AC3E}">
        <p14:creationId xmlns:p14="http://schemas.microsoft.com/office/powerpoint/2010/main" val="4147737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95C2ED3-A897-4498-BE48-A71A21E0A980}"/>
              </a:ext>
            </a:extLst>
          </p:cNvPr>
          <p:cNvSpPr txBox="1"/>
          <p:nvPr/>
        </p:nvSpPr>
        <p:spPr>
          <a:xfrm>
            <a:off x="709685" y="2278786"/>
            <a:ext cx="10472482" cy="3416320"/>
          </a:xfrm>
          <a:prstGeom prst="rect">
            <a:avLst/>
          </a:prstGeom>
          <a:noFill/>
        </p:spPr>
        <p:txBody>
          <a:bodyPr wrap="square" rtlCol="0">
            <a:spAutoFit/>
          </a:bodyPr>
          <a:lstStyle/>
          <a:p>
            <a:r>
              <a:rPr lang="es-CO" sz="7200" b="1" dirty="0">
                <a:latin typeface="+mj-lt"/>
              </a:rPr>
              <a:t>Después de comprar como acceder a la pagina</a:t>
            </a:r>
          </a:p>
        </p:txBody>
      </p:sp>
    </p:spTree>
    <p:extLst>
      <p:ext uri="{BB962C8B-B14F-4D97-AF65-F5344CB8AC3E}">
        <p14:creationId xmlns:p14="http://schemas.microsoft.com/office/powerpoint/2010/main" val="185124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95C2ED3-A897-4498-BE48-A71A21E0A980}"/>
              </a:ext>
            </a:extLst>
          </p:cNvPr>
          <p:cNvSpPr txBox="1"/>
          <p:nvPr/>
        </p:nvSpPr>
        <p:spPr>
          <a:xfrm>
            <a:off x="723332" y="3429000"/>
            <a:ext cx="10472482" cy="1200329"/>
          </a:xfrm>
          <a:prstGeom prst="rect">
            <a:avLst/>
          </a:prstGeom>
          <a:noFill/>
        </p:spPr>
        <p:txBody>
          <a:bodyPr wrap="square" rtlCol="0">
            <a:spAutoFit/>
          </a:bodyPr>
          <a:lstStyle/>
          <a:p>
            <a:r>
              <a:rPr lang="es-CO" sz="7200" b="1" dirty="0">
                <a:latin typeface="+mj-lt"/>
              </a:rPr>
              <a:t>Aplicación </a:t>
            </a:r>
            <a:r>
              <a:rPr lang="es-CO" sz="7200" b="1" dirty="0" err="1">
                <a:latin typeface="+mj-lt"/>
              </a:rPr>
              <a:t>wix</a:t>
            </a:r>
            <a:endParaRPr lang="es-CO" sz="7200" b="1" dirty="0">
              <a:latin typeface="+mj-lt"/>
            </a:endParaRPr>
          </a:p>
        </p:txBody>
      </p:sp>
    </p:spTree>
    <p:extLst>
      <p:ext uri="{BB962C8B-B14F-4D97-AF65-F5344CB8AC3E}">
        <p14:creationId xmlns:p14="http://schemas.microsoft.com/office/powerpoint/2010/main" val="88066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C727B70-4C99-4D46-8191-A07D5C83D7E0}"/>
              </a:ext>
            </a:extLst>
          </p:cNvPr>
          <p:cNvSpPr/>
          <p:nvPr/>
        </p:nvSpPr>
        <p:spPr>
          <a:xfrm>
            <a:off x="6599582" y="0"/>
            <a:ext cx="5592417"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5" name="Imagen 4">
            <a:extLst>
              <a:ext uri="{FF2B5EF4-FFF2-40B4-BE49-F238E27FC236}">
                <a16:creationId xmlns:a16="http://schemas.microsoft.com/office/drawing/2014/main" id="{D45ABCD7-521D-4F54-AAC4-AD0AD9486F59}"/>
              </a:ext>
            </a:extLst>
          </p:cNvPr>
          <p:cNvPicPr>
            <a:picLocks noChangeAspect="1"/>
          </p:cNvPicPr>
          <p:nvPr/>
        </p:nvPicPr>
        <p:blipFill>
          <a:blip r:embed="rId3"/>
          <a:stretch>
            <a:fillRect/>
          </a:stretch>
        </p:blipFill>
        <p:spPr>
          <a:xfrm>
            <a:off x="8065603" y="2098813"/>
            <a:ext cx="2660373" cy="2660373"/>
          </a:xfrm>
          <a:prstGeom prst="rect">
            <a:avLst/>
          </a:prstGeom>
        </p:spPr>
      </p:pic>
      <p:sp>
        <p:nvSpPr>
          <p:cNvPr id="6" name="CuadroTexto 5">
            <a:extLst>
              <a:ext uri="{FF2B5EF4-FFF2-40B4-BE49-F238E27FC236}">
                <a16:creationId xmlns:a16="http://schemas.microsoft.com/office/drawing/2014/main" id="{24A2C99D-E086-4B6D-AFEE-2DFC2C60C8E9}"/>
              </a:ext>
            </a:extLst>
          </p:cNvPr>
          <p:cNvSpPr txBox="1"/>
          <p:nvPr/>
        </p:nvSpPr>
        <p:spPr>
          <a:xfrm>
            <a:off x="770703" y="2623962"/>
            <a:ext cx="5420139" cy="2677656"/>
          </a:xfrm>
          <a:prstGeom prst="rect">
            <a:avLst/>
          </a:prstGeom>
          <a:noFill/>
        </p:spPr>
        <p:txBody>
          <a:bodyPr wrap="square" rtlCol="0">
            <a:spAutoFit/>
          </a:bodyPr>
          <a:lstStyle/>
          <a:p>
            <a:r>
              <a:rPr lang="es-MX" sz="2400" b="1" dirty="0">
                <a:effectLst/>
                <a:latin typeface="Comic Sans MS" panose="030F0702030302020204" pitchFamily="66" charset="0"/>
              </a:rPr>
              <a:t>AIOCK (Aprende ingles online con Keto) Es un curso de ingles para aquellos que quieran aprender inglés, es un curso de ingles virtual a través de videos explicando los temas más básicos hasta los temas más complejos del inglés.</a:t>
            </a:r>
            <a:endParaRPr lang="es-CO" sz="2400" b="1" dirty="0">
              <a:gradFill flip="none" rotWithShape="1">
                <a:gsLst>
                  <a:gs pos="0">
                    <a:schemeClr val="accent6">
                      <a:lumMod val="75000"/>
                    </a:schemeClr>
                  </a:gs>
                  <a:gs pos="54000">
                    <a:srgbClr val="00B0F0"/>
                  </a:gs>
                  <a:gs pos="100000">
                    <a:srgbClr val="00FA89"/>
                  </a:gs>
                </a:gsLst>
                <a:lin ang="0" scaled="1"/>
                <a:tileRect/>
              </a:gradFill>
              <a:latin typeface="Comic Sans MS" panose="030F0702030302020204" pitchFamily="66" charset="0"/>
            </a:endParaRPr>
          </a:p>
        </p:txBody>
      </p:sp>
      <p:sp>
        <p:nvSpPr>
          <p:cNvPr id="10" name="CuadroTexto 9">
            <a:extLst>
              <a:ext uri="{FF2B5EF4-FFF2-40B4-BE49-F238E27FC236}">
                <a16:creationId xmlns:a16="http://schemas.microsoft.com/office/drawing/2014/main" id="{786DFC03-FD24-4712-B994-95BDD5DF5534}"/>
              </a:ext>
            </a:extLst>
          </p:cNvPr>
          <p:cNvSpPr txBox="1"/>
          <p:nvPr/>
        </p:nvSpPr>
        <p:spPr>
          <a:xfrm>
            <a:off x="2115823" y="973888"/>
            <a:ext cx="5378356" cy="1015663"/>
          </a:xfrm>
          <a:prstGeom prst="rect">
            <a:avLst/>
          </a:prstGeom>
          <a:noFill/>
        </p:spPr>
        <p:txBody>
          <a:bodyPr wrap="square" rtlCol="0">
            <a:spAutoFit/>
          </a:bodyPr>
          <a:lstStyle/>
          <a:p>
            <a:r>
              <a:rPr lang="es-CO" sz="6000" b="1" dirty="0">
                <a:gradFill flip="none" rotWithShape="1">
                  <a:gsLst>
                    <a:gs pos="0">
                      <a:schemeClr val="accent6">
                        <a:lumMod val="75000"/>
                      </a:schemeClr>
                    </a:gs>
                    <a:gs pos="54000">
                      <a:srgbClr val="00B0F0"/>
                    </a:gs>
                    <a:gs pos="100000">
                      <a:srgbClr val="00FA89"/>
                    </a:gs>
                  </a:gsLst>
                  <a:lin ang="0" scaled="1"/>
                  <a:tileRect/>
                </a:gradFill>
                <a:latin typeface="+mj-lt"/>
              </a:rPr>
              <a:t>AIOCK</a:t>
            </a:r>
          </a:p>
        </p:txBody>
      </p:sp>
      <p:cxnSp>
        <p:nvCxnSpPr>
          <p:cNvPr id="12" name="Conector recto 11">
            <a:extLst>
              <a:ext uri="{FF2B5EF4-FFF2-40B4-BE49-F238E27FC236}">
                <a16:creationId xmlns:a16="http://schemas.microsoft.com/office/drawing/2014/main" id="{50B0081D-F06F-4C6A-B563-CB60823AE3F5}"/>
              </a:ext>
            </a:extLst>
          </p:cNvPr>
          <p:cNvCxnSpPr>
            <a:cxnSpLocks/>
          </p:cNvCxnSpPr>
          <p:nvPr/>
        </p:nvCxnSpPr>
        <p:spPr>
          <a:xfrm>
            <a:off x="1938403" y="1034207"/>
            <a:ext cx="0" cy="955344"/>
          </a:xfrm>
          <a:prstGeom prst="line">
            <a:avLst/>
          </a:prstGeom>
          <a:ln w="76200">
            <a:solidFill>
              <a:srgbClr val="4299C7"/>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E245E67D-43E9-4D65-91D0-1F3F9EE79E76}"/>
              </a:ext>
            </a:extLst>
          </p:cNvPr>
          <p:cNvCxnSpPr>
            <a:cxnSpLocks/>
          </p:cNvCxnSpPr>
          <p:nvPr/>
        </p:nvCxnSpPr>
        <p:spPr>
          <a:xfrm flipH="1">
            <a:off x="865546" y="5936029"/>
            <a:ext cx="5230454" cy="0"/>
          </a:xfrm>
          <a:prstGeom prst="line">
            <a:avLst/>
          </a:prstGeom>
          <a:ln w="76200">
            <a:solidFill>
              <a:srgbClr val="4299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31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AE437F3-D016-4B7E-93C4-163F6AD35F39}"/>
              </a:ext>
            </a:extLst>
          </p:cNvPr>
          <p:cNvSpPr/>
          <p:nvPr/>
        </p:nvSpPr>
        <p:spPr>
          <a:xfrm>
            <a:off x="1" y="0"/>
            <a:ext cx="6096000" cy="6857999"/>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6" name="CuadroTexto 5">
            <a:extLst>
              <a:ext uri="{FF2B5EF4-FFF2-40B4-BE49-F238E27FC236}">
                <a16:creationId xmlns:a16="http://schemas.microsoft.com/office/drawing/2014/main" id="{978C21AE-AF01-440D-92CE-96B2F386C1E5}"/>
              </a:ext>
            </a:extLst>
          </p:cNvPr>
          <p:cNvSpPr txBox="1"/>
          <p:nvPr/>
        </p:nvSpPr>
        <p:spPr>
          <a:xfrm>
            <a:off x="6643381" y="1296537"/>
            <a:ext cx="5186150" cy="1200329"/>
          </a:xfrm>
          <a:prstGeom prst="rect">
            <a:avLst/>
          </a:prstGeom>
          <a:noFill/>
        </p:spPr>
        <p:txBody>
          <a:bodyPr wrap="square" rtlCol="0">
            <a:spAutoFit/>
          </a:bodyPr>
          <a:lstStyle/>
          <a:p>
            <a:r>
              <a:rPr lang="es-CO" sz="3600" b="1" dirty="0">
                <a:gradFill flip="none" rotWithShape="1">
                  <a:gsLst>
                    <a:gs pos="0">
                      <a:schemeClr val="accent6">
                        <a:lumMod val="75000"/>
                      </a:schemeClr>
                    </a:gs>
                    <a:gs pos="54000">
                      <a:srgbClr val="00B0F0"/>
                    </a:gs>
                    <a:gs pos="100000">
                      <a:srgbClr val="00FA89"/>
                    </a:gs>
                  </a:gsLst>
                  <a:lin ang="4200000" scaled="0"/>
                  <a:tileRect/>
                </a:gradFill>
                <a:latin typeface="Arial Black" panose="020B0A04020102020204" pitchFamily="34" charset="0"/>
              </a:rPr>
              <a:t>¿</a:t>
            </a:r>
            <a:r>
              <a:rPr lang="es-CO" sz="3600" b="1" dirty="0">
                <a:gradFill flip="none" rotWithShape="1">
                  <a:gsLst>
                    <a:gs pos="0">
                      <a:schemeClr val="accent6">
                        <a:lumMod val="75000"/>
                      </a:schemeClr>
                    </a:gs>
                    <a:gs pos="54000">
                      <a:srgbClr val="00B0F0"/>
                    </a:gs>
                    <a:gs pos="100000">
                      <a:srgbClr val="00FA89"/>
                    </a:gs>
                  </a:gsLst>
                  <a:lin ang="4200000" scaled="0"/>
                  <a:tileRect/>
                </a:gradFill>
                <a:latin typeface="+mj-lt"/>
              </a:rPr>
              <a:t>COMÓ APRENDER INGLÉS</a:t>
            </a:r>
            <a:r>
              <a:rPr lang="es-CO" sz="3600" b="1" dirty="0">
                <a:gradFill flip="none" rotWithShape="1">
                  <a:gsLst>
                    <a:gs pos="0">
                      <a:schemeClr val="accent6">
                        <a:lumMod val="75000"/>
                      </a:schemeClr>
                    </a:gs>
                    <a:gs pos="54000">
                      <a:srgbClr val="00B0F0"/>
                    </a:gs>
                    <a:gs pos="100000">
                      <a:srgbClr val="00FA89"/>
                    </a:gs>
                  </a:gsLst>
                  <a:lin ang="4200000" scaled="0"/>
                  <a:tileRect/>
                </a:gradFill>
                <a:latin typeface="Arial Black" panose="020B0A04020102020204" pitchFamily="34" charset="0"/>
              </a:rPr>
              <a:t>?</a:t>
            </a:r>
          </a:p>
        </p:txBody>
      </p:sp>
      <p:sp>
        <p:nvSpPr>
          <p:cNvPr id="8" name="CuadroTexto 7">
            <a:extLst>
              <a:ext uri="{FF2B5EF4-FFF2-40B4-BE49-F238E27FC236}">
                <a16:creationId xmlns:a16="http://schemas.microsoft.com/office/drawing/2014/main" id="{D38F3341-DFA8-4E5B-82E6-827C3AB576E2}"/>
              </a:ext>
            </a:extLst>
          </p:cNvPr>
          <p:cNvSpPr txBox="1"/>
          <p:nvPr/>
        </p:nvSpPr>
        <p:spPr>
          <a:xfrm>
            <a:off x="6526387" y="2794272"/>
            <a:ext cx="5420139" cy="2308324"/>
          </a:xfrm>
          <a:prstGeom prst="rect">
            <a:avLst/>
          </a:prstGeom>
          <a:noFill/>
        </p:spPr>
        <p:txBody>
          <a:bodyPr wrap="square" rtlCol="0">
            <a:spAutoFit/>
          </a:bodyPr>
          <a:lstStyle/>
          <a:p>
            <a:r>
              <a:rPr lang="es-MX" sz="2400" b="1" dirty="0">
                <a:effectLst/>
                <a:latin typeface="Comic Sans MS" panose="030F0702030302020204" pitchFamily="66" charset="0"/>
              </a:rPr>
              <a:t>Aprender ingl</a:t>
            </a:r>
            <a:r>
              <a:rPr lang="es-MX" sz="2400" b="1" dirty="0">
                <a:latin typeface="Comic Sans MS" panose="030F0702030302020204" pitchFamily="66" charset="0"/>
              </a:rPr>
              <a:t>és no es fácil, pero si aplicas los métodos correctos en tu aprendizaje, se te hará más fácil aprender inglés, son diferentes métodos que te ayudarán.</a:t>
            </a:r>
            <a:endParaRPr lang="es-CO" sz="2400" b="1" dirty="0">
              <a:gradFill flip="none" rotWithShape="1">
                <a:gsLst>
                  <a:gs pos="0">
                    <a:schemeClr val="accent6">
                      <a:lumMod val="75000"/>
                    </a:schemeClr>
                  </a:gs>
                  <a:gs pos="54000">
                    <a:srgbClr val="00B0F0"/>
                  </a:gs>
                  <a:gs pos="100000">
                    <a:srgbClr val="00FA89"/>
                  </a:gs>
                </a:gsLst>
                <a:lin ang="0" scaled="1"/>
                <a:tileRect/>
              </a:gradFill>
              <a:latin typeface="Comic Sans MS" panose="030F0702030302020204" pitchFamily="66" charset="0"/>
            </a:endParaRPr>
          </a:p>
        </p:txBody>
      </p:sp>
      <p:pic>
        <p:nvPicPr>
          <p:cNvPr id="12" name="Imagen 11">
            <a:extLst>
              <a:ext uri="{FF2B5EF4-FFF2-40B4-BE49-F238E27FC236}">
                <a16:creationId xmlns:a16="http://schemas.microsoft.com/office/drawing/2014/main" id="{04187A3E-03BB-4AEB-A708-46D5D687153B}"/>
              </a:ext>
            </a:extLst>
          </p:cNvPr>
          <p:cNvPicPr>
            <a:picLocks noChangeAspect="1"/>
          </p:cNvPicPr>
          <p:nvPr/>
        </p:nvPicPr>
        <p:blipFill>
          <a:blip r:embed="rId3"/>
          <a:stretch>
            <a:fillRect/>
          </a:stretch>
        </p:blipFill>
        <p:spPr>
          <a:xfrm>
            <a:off x="452161" y="2090170"/>
            <a:ext cx="5191679" cy="26776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cxnSp>
        <p:nvCxnSpPr>
          <p:cNvPr id="13" name="Conector recto 12">
            <a:extLst>
              <a:ext uri="{FF2B5EF4-FFF2-40B4-BE49-F238E27FC236}">
                <a16:creationId xmlns:a16="http://schemas.microsoft.com/office/drawing/2014/main" id="{39D790A2-DD9E-467C-8C7C-5409B5B48B01}"/>
              </a:ext>
            </a:extLst>
          </p:cNvPr>
          <p:cNvCxnSpPr>
            <a:cxnSpLocks/>
          </p:cNvCxnSpPr>
          <p:nvPr/>
        </p:nvCxnSpPr>
        <p:spPr>
          <a:xfrm>
            <a:off x="6526387" y="1296537"/>
            <a:ext cx="0" cy="1147276"/>
          </a:xfrm>
          <a:prstGeom prst="line">
            <a:avLst/>
          </a:prstGeom>
          <a:ln w="76200">
            <a:solidFill>
              <a:srgbClr val="4299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35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82EE4D33-5EB9-41AB-8465-F2026F512299}"/>
              </a:ext>
            </a:extLst>
          </p:cNvPr>
          <p:cNvCxnSpPr>
            <a:cxnSpLocks/>
          </p:cNvCxnSpPr>
          <p:nvPr/>
        </p:nvCxnSpPr>
        <p:spPr>
          <a:xfrm>
            <a:off x="587274" y="435897"/>
            <a:ext cx="0" cy="1851378"/>
          </a:xfrm>
          <a:prstGeom prst="line">
            <a:avLst/>
          </a:prstGeom>
          <a:ln w="76200">
            <a:solidFill>
              <a:srgbClr val="4299C7"/>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71FB6E0B-E19B-45CE-8D18-B298548FC422}"/>
              </a:ext>
            </a:extLst>
          </p:cNvPr>
          <p:cNvSpPr txBox="1"/>
          <p:nvPr/>
        </p:nvSpPr>
        <p:spPr>
          <a:xfrm>
            <a:off x="832934" y="348283"/>
            <a:ext cx="5595162" cy="2123658"/>
          </a:xfrm>
          <a:prstGeom prst="rect">
            <a:avLst/>
          </a:prstGeom>
          <a:noFill/>
        </p:spPr>
        <p:txBody>
          <a:bodyPr wrap="square" rtlCol="0">
            <a:spAutoFit/>
          </a:bodyPr>
          <a:lstStyle/>
          <a:p>
            <a:r>
              <a:rPr lang="es-CO" sz="4400" b="1" dirty="0">
                <a:gradFill flip="none" rotWithShape="1">
                  <a:gsLst>
                    <a:gs pos="0">
                      <a:schemeClr val="accent6">
                        <a:lumMod val="75000"/>
                      </a:schemeClr>
                    </a:gs>
                    <a:gs pos="54000">
                      <a:srgbClr val="00B0F0"/>
                    </a:gs>
                    <a:gs pos="100000">
                      <a:srgbClr val="00FA89"/>
                    </a:gs>
                  </a:gsLst>
                  <a:lin ang="0" scaled="1"/>
                  <a:tileRect/>
                </a:gradFill>
                <a:latin typeface="+mj-lt"/>
              </a:rPr>
              <a:t>Diferentes métodos para aprender inglés</a:t>
            </a:r>
          </a:p>
        </p:txBody>
      </p:sp>
      <p:sp>
        <p:nvSpPr>
          <p:cNvPr id="7" name="CuadroTexto 6">
            <a:extLst>
              <a:ext uri="{FF2B5EF4-FFF2-40B4-BE49-F238E27FC236}">
                <a16:creationId xmlns:a16="http://schemas.microsoft.com/office/drawing/2014/main" id="{B5C93E8E-2E38-47D7-B9F6-B98DCBDCCF31}"/>
              </a:ext>
            </a:extLst>
          </p:cNvPr>
          <p:cNvSpPr txBox="1"/>
          <p:nvPr/>
        </p:nvSpPr>
        <p:spPr>
          <a:xfrm>
            <a:off x="587274" y="2677900"/>
            <a:ext cx="5420139" cy="4524315"/>
          </a:xfrm>
          <a:prstGeom prst="rect">
            <a:avLst/>
          </a:prstGeom>
          <a:noFill/>
        </p:spPr>
        <p:txBody>
          <a:bodyPr wrap="square" rtlCol="0">
            <a:spAutoFit/>
          </a:bodyPr>
          <a:lstStyle/>
          <a:p>
            <a:pPr marL="342900" indent="-342900">
              <a:buFont typeface="Arial" panose="020B0604020202020204" pitchFamily="34" charset="0"/>
              <a:buChar char="•"/>
            </a:pPr>
            <a:r>
              <a:rPr lang="es-CO" sz="2400" b="1" dirty="0">
                <a:latin typeface="Comic Sans MS" panose="030F0702030302020204" pitchFamily="66" charset="0"/>
              </a:rPr>
              <a:t>Ver películas o series en inglés.</a:t>
            </a:r>
          </a:p>
          <a:p>
            <a:pPr marL="342900" indent="-342900">
              <a:buFont typeface="Arial" panose="020B0604020202020204" pitchFamily="34" charset="0"/>
              <a:buChar char="•"/>
            </a:pPr>
            <a:r>
              <a:rPr lang="es-CO" sz="2400" b="1" dirty="0">
                <a:latin typeface="Comic Sans MS" panose="030F0702030302020204" pitchFamily="66" charset="0"/>
              </a:rPr>
              <a:t>Escuchar música en inglés.</a:t>
            </a:r>
          </a:p>
          <a:p>
            <a:pPr marL="342900" indent="-342900">
              <a:buFont typeface="Arial" panose="020B0604020202020204" pitchFamily="34" charset="0"/>
              <a:buChar char="•"/>
            </a:pPr>
            <a:r>
              <a:rPr lang="es-CO" sz="2400" b="1" dirty="0">
                <a:latin typeface="Comic Sans MS" panose="030F0702030302020204" pitchFamily="66" charset="0"/>
              </a:rPr>
              <a:t>Escuchar hablantes nativos.</a:t>
            </a:r>
          </a:p>
          <a:p>
            <a:pPr marL="342900" indent="-342900">
              <a:buFont typeface="Arial" panose="020B0604020202020204" pitchFamily="34" charset="0"/>
              <a:buChar char="•"/>
            </a:pPr>
            <a:r>
              <a:rPr lang="es-CO" sz="2400" b="1" dirty="0">
                <a:latin typeface="Comic Sans MS" panose="030F0702030302020204" pitchFamily="66" charset="0"/>
              </a:rPr>
              <a:t>Escuchar la radio en inglés.</a:t>
            </a:r>
          </a:p>
          <a:p>
            <a:pPr marL="342900" indent="-342900">
              <a:buFont typeface="Arial" panose="020B0604020202020204" pitchFamily="34" charset="0"/>
              <a:buChar char="•"/>
            </a:pPr>
            <a:r>
              <a:rPr lang="es-CO" sz="2400" b="1" dirty="0">
                <a:latin typeface="Comic Sans MS" panose="030F0702030302020204" pitchFamily="66" charset="0"/>
              </a:rPr>
              <a:t>Ver noticias en inglés</a:t>
            </a:r>
          </a:p>
          <a:p>
            <a:pPr marL="342900" indent="-342900">
              <a:buFont typeface="Arial" panose="020B0604020202020204" pitchFamily="34" charset="0"/>
              <a:buChar char="•"/>
            </a:pPr>
            <a:r>
              <a:rPr lang="es-CO" sz="2400" b="1" dirty="0">
                <a:latin typeface="Comic Sans MS" panose="030F0702030302020204" pitchFamily="66" charset="0"/>
              </a:rPr>
              <a:t>Descargar aplicaciones para aprender inglés.</a:t>
            </a:r>
          </a:p>
          <a:p>
            <a:pPr marL="342900" indent="-342900">
              <a:buFont typeface="Arial" panose="020B0604020202020204" pitchFamily="34" charset="0"/>
              <a:buChar char="•"/>
            </a:pPr>
            <a:r>
              <a:rPr lang="es-CO" sz="2400" b="1" dirty="0">
                <a:latin typeface="Comic Sans MS" panose="030F0702030302020204" pitchFamily="66" charset="0"/>
              </a:rPr>
              <a:t>Ver videos donde enseñen ingles con pronunciación nativa.</a:t>
            </a:r>
          </a:p>
          <a:p>
            <a:pPr marL="342900" indent="-342900">
              <a:buFont typeface="Arial" panose="020B0604020202020204" pitchFamily="34" charset="0"/>
              <a:buChar char="•"/>
            </a:pPr>
            <a:r>
              <a:rPr lang="es-CO" sz="2400" b="1" dirty="0">
                <a:latin typeface="Comic Sans MS" panose="030F0702030302020204" pitchFamily="66" charset="0"/>
              </a:rPr>
              <a:t>Priorizar en inglés en todo.</a:t>
            </a:r>
          </a:p>
          <a:p>
            <a:pPr marL="342900" indent="-342900">
              <a:buFont typeface="Arial" panose="020B0604020202020204" pitchFamily="34" charset="0"/>
              <a:buChar char="•"/>
            </a:pPr>
            <a:endParaRPr lang="es-CO" sz="2400" b="1" dirty="0">
              <a:latin typeface="Comic Sans MS" panose="030F0702030302020204" pitchFamily="66" charset="0"/>
            </a:endParaRPr>
          </a:p>
          <a:p>
            <a:pPr marL="342900" indent="-342900">
              <a:buFont typeface="Arial" panose="020B0604020202020204" pitchFamily="34" charset="0"/>
              <a:buChar char="•"/>
            </a:pPr>
            <a:endParaRPr lang="es-CO" sz="2400" b="1" dirty="0">
              <a:latin typeface="Comic Sans MS" panose="030F0702030302020204" pitchFamily="66" charset="0"/>
            </a:endParaRPr>
          </a:p>
        </p:txBody>
      </p:sp>
      <p:sp>
        <p:nvSpPr>
          <p:cNvPr id="9" name="Rectángulo 8">
            <a:extLst>
              <a:ext uri="{FF2B5EF4-FFF2-40B4-BE49-F238E27FC236}">
                <a16:creationId xmlns:a16="http://schemas.microsoft.com/office/drawing/2014/main" id="{7F85E5ED-7052-44A2-9202-DB9ACC294F2E}"/>
              </a:ext>
            </a:extLst>
          </p:cNvPr>
          <p:cNvSpPr/>
          <p:nvPr/>
        </p:nvSpPr>
        <p:spPr>
          <a:xfrm>
            <a:off x="6523630" y="0"/>
            <a:ext cx="5668369"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1026" name="Picture 2">
            <a:extLst>
              <a:ext uri="{FF2B5EF4-FFF2-40B4-BE49-F238E27FC236}">
                <a16:creationId xmlns:a16="http://schemas.microsoft.com/office/drawing/2014/main" id="{2610CA18-BA1E-4D8B-B8B7-0F9821297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13" y="541790"/>
            <a:ext cx="1318517" cy="6054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13EDC4-4192-4FBA-BEA4-AA63D2492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4995" y="872258"/>
            <a:ext cx="739461" cy="7295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BBC85BEA-1FD1-445D-9831-5FEEFE331372}"/>
              </a:ext>
            </a:extLst>
          </p:cNvPr>
          <p:cNvPicPr>
            <a:picLocks noChangeAspect="1"/>
          </p:cNvPicPr>
          <p:nvPr/>
        </p:nvPicPr>
        <p:blipFill>
          <a:blip r:embed="rId5"/>
          <a:stretch>
            <a:fillRect/>
          </a:stretch>
        </p:blipFill>
        <p:spPr>
          <a:xfrm>
            <a:off x="8816368" y="405370"/>
            <a:ext cx="2021046" cy="9194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Imagen 13">
            <a:extLst>
              <a:ext uri="{FF2B5EF4-FFF2-40B4-BE49-F238E27FC236}">
                <a16:creationId xmlns:a16="http://schemas.microsoft.com/office/drawing/2014/main" id="{8A0E129C-B2AB-46C9-AD98-0042CBCA36A1}"/>
              </a:ext>
            </a:extLst>
          </p:cNvPr>
          <p:cNvPicPr>
            <a:picLocks noChangeAspect="1"/>
          </p:cNvPicPr>
          <p:nvPr/>
        </p:nvPicPr>
        <p:blipFill>
          <a:blip r:embed="rId6"/>
          <a:stretch>
            <a:fillRect/>
          </a:stretch>
        </p:blipFill>
        <p:spPr>
          <a:xfrm>
            <a:off x="6944313" y="1851117"/>
            <a:ext cx="1860645" cy="10461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Imagen 14">
            <a:extLst>
              <a:ext uri="{FF2B5EF4-FFF2-40B4-BE49-F238E27FC236}">
                <a16:creationId xmlns:a16="http://schemas.microsoft.com/office/drawing/2014/main" id="{F714F571-16F3-46D4-A30A-639CDCFE0C58}"/>
              </a:ext>
            </a:extLst>
          </p:cNvPr>
          <p:cNvPicPr>
            <a:picLocks noChangeAspect="1"/>
          </p:cNvPicPr>
          <p:nvPr/>
        </p:nvPicPr>
        <p:blipFill>
          <a:blip r:embed="rId7"/>
          <a:stretch>
            <a:fillRect/>
          </a:stretch>
        </p:blipFill>
        <p:spPr>
          <a:xfrm>
            <a:off x="8192220" y="3681203"/>
            <a:ext cx="2039576" cy="11467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Imagen 15">
            <a:extLst>
              <a:ext uri="{FF2B5EF4-FFF2-40B4-BE49-F238E27FC236}">
                <a16:creationId xmlns:a16="http://schemas.microsoft.com/office/drawing/2014/main" id="{1F996720-DEC4-4EDD-9E49-01440B189F3F}"/>
              </a:ext>
            </a:extLst>
          </p:cNvPr>
          <p:cNvPicPr>
            <a:picLocks noChangeAspect="1"/>
          </p:cNvPicPr>
          <p:nvPr/>
        </p:nvPicPr>
        <p:blipFill rotWithShape="1">
          <a:blip r:embed="rId8"/>
          <a:srcRect t="13714" b="7694"/>
          <a:stretch/>
        </p:blipFill>
        <p:spPr>
          <a:xfrm>
            <a:off x="6956811" y="5369695"/>
            <a:ext cx="2142092" cy="9465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0" name="Picture 6">
            <a:extLst>
              <a:ext uri="{FF2B5EF4-FFF2-40B4-BE49-F238E27FC236}">
                <a16:creationId xmlns:a16="http://schemas.microsoft.com/office/drawing/2014/main" id="{E6DCAD6F-3DF7-46C8-84E9-7C54344C4C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6899" y="2210650"/>
            <a:ext cx="848573" cy="8485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2342235-5EFA-4411-883A-692A20031D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48013" y="3997331"/>
            <a:ext cx="973963" cy="9739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A6B001A-00BD-4AC8-AA1B-60F8EB0D7C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7414" y="2287275"/>
            <a:ext cx="1010142" cy="10101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B76A609-E2AF-495B-9307-22886810F58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0248" b="25587"/>
          <a:stretch/>
        </p:blipFill>
        <p:spPr bwMode="auto">
          <a:xfrm>
            <a:off x="9748627" y="5676960"/>
            <a:ext cx="2098929" cy="9269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FE2A90C4-D986-4B2C-A14E-940B2DDF70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16084" y="3552086"/>
            <a:ext cx="883682" cy="8836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4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D581F70-7C0F-4B9B-BC9A-C682157AEAA2}"/>
              </a:ext>
            </a:extLst>
          </p:cNvPr>
          <p:cNvSpPr txBox="1"/>
          <p:nvPr/>
        </p:nvSpPr>
        <p:spPr>
          <a:xfrm>
            <a:off x="709685" y="2278786"/>
            <a:ext cx="10472482" cy="2308324"/>
          </a:xfrm>
          <a:prstGeom prst="rect">
            <a:avLst/>
          </a:prstGeom>
          <a:noFill/>
        </p:spPr>
        <p:txBody>
          <a:bodyPr wrap="square" rtlCol="0">
            <a:spAutoFit/>
          </a:bodyPr>
          <a:lstStyle/>
          <a:p>
            <a:r>
              <a:rPr lang="es-CO" sz="7200" b="1" dirty="0">
                <a:latin typeface="+mj-lt"/>
              </a:rPr>
              <a:t>Explicación de </a:t>
            </a:r>
            <a:r>
              <a:rPr lang="es-CO" sz="7200" b="1" dirty="0" err="1">
                <a:latin typeface="+mj-lt"/>
              </a:rPr>
              <a:t>metodos</a:t>
            </a:r>
            <a:endParaRPr lang="es-CO" sz="7200" b="1" dirty="0">
              <a:latin typeface="+mj-lt"/>
            </a:endParaRPr>
          </a:p>
        </p:txBody>
      </p:sp>
    </p:spTree>
    <p:extLst>
      <p:ext uri="{BB962C8B-B14F-4D97-AF65-F5344CB8AC3E}">
        <p14:creationId xmlns:p14="http://schemas.microsoft.com/office/powerpoint/2010/main" val="354012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19AB623-7B00-4C4E-A0D4-F7FB25B6E6FC}"/>
              </a:ext>
            </a:extLst>
          </p:cNvPr>
          <p:cNvSpPr/>
          <p:nvPr/>
        </p:nvSpPr>
        <p:spPr>
          <a:xfrm>
            <a:off x="1" y="0"/>
            <a:ext cx="6096000" cy="6857999"/>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4" name="Conector recto 3">
            <a:extLst>
              <a:ext uri="{FF2B5EF4-FFF2-40B4-BE49-F238E27FC236}">
                <a16:creationId xmlns:a16="http://schemas.microsoft.com/office/drawing/2014/main" id="{A280FC8D-44C0-40CF-B542-64CB2637E0F0}"/>
              </a:ext>
            </a:extLst>
          </p:cNvPr>
          <p:cNvCxnSpPr>
            <a:cxnSpLocks/>
          </p:cNvCxnSpPr>
          <p:nvPr/>
        </p:nvCxnSpPr>
        <p:spPr>
          <a:xfrm>
            <a:off x="6469459" y="355529"/>
            <a:ext cx="0" cy="1851378"/>
          </a:xfrm>
          <a:prstGeom prst="line">
            <a:avLst/>
          </a:prstGeom>
          <a:ln w="76200">
            <a:solidFill>
              <a:srgbClr val="4299C7"/>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E5242651-39CE-42ED-A90E-FC3876F525EA}"/>
              </a:ext>
            </a:extLst>
          </p:cNvPr>
          <p:cNvSpPr txBox="1"/>
          <p:nvPr/>
        </p:nvSpPr>
        <p:spPr>
          <a:xfrm>
            <a:off x="6715119" y="355529"/>
            <a:ext cx="5595162" cy="1754326"/>
          </a:xfrm>
          <a:prstGeom prst="rect">
            <a:avLst/>
          </a:prstGeom>
          <a:noFill/>
        </p:spPr>
        <p:txBody>
          <a:bodyPr wrap="square" rtlCol="0">
            <a:spAutoFit/>
          </a:bodyPr>
          <a:lstStyle/>
          <a:p>
            <a:r>
              <a:rPr lang="es-CO" sz="5400" b="1" dirty="0">
                <a:gradFill flip="none" rotWithShape="1">
                  <a:gsLst>
                    <a:gs pos="0">
                      <a:schemeClr val="accent6">
                        <a:lumMod val="75000"/>
                      </a:schemeClr>
                    </a:gs>
                    <a:gs pos="54000">
                      <a:srgbClr val="00B0F0"/>
                    </a:gs>
                    <a:gs pos="100000">
                      <a:srgbClr val="00FA89"/>
                    </a:gs>
                  </a:gsLst>
                  <a:lin ang="0" scaled="1"/>
                  <a:tileRect/>
                </a:gradFill>
                <a:latin typeface="+mj-lt"/>
              </a:rPr>
              <a:t>Aprende inglés en AIOCK</a:t>
            </a:r>
          </a:p>
        </p:txBody>
      </p:sp>
      <p:pic>
        <p:nvPicPr>
          <p:cNvPr id="7" name="Imagen 6">
            <a:extLst>
              <a:ext uri="{FF2B5EF4-FFF2-40B4-BE49-F238E27FC236}">
                <a16:creationId xmlns:a16="http://schemas.microsoft.com/office/drawing/2014/main" id="{DFF07178-63F7-4A3D-8766-71E9DA91F66C}"/>
              </a:ext>
            </a:extLst>
          </p:cNvPr>
          <p:cNvPicPr>
            <a:picLocks noChangeAspect="1"/>
          </p:cNvPicPr>
          <p:nvPr/>
        </p:nvPicPr>
        <p:blipFill>
          <a:blip r:embed="rId3"/>
          <a:stretch>
            <a:fillRect/>
          </a:stretch>
        </p:blipFill>
        <p:spPr>
          <a:xfrm>
            <a:off x="440897" y="1962503"/>
            <a:ext cx="5214207" cy="293299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CuadroTexto 8">
            <a:extLst>
              <a:ext uri="{FF2B5EF4-FFF2-40B4-BE49-F238E27FC236}">
                <a16:creationId xmlns:a16="http://schemas.microsoft.com/office/drawing/2014/main" id="{0EFA41E4-8383-400E-AEF0-10AEC24E5450}"/>
              </a:ext>
            </a:extLst>
          </p:cNvPr>
          <p:cNvSpPr txBox="1"/>
          <p:nvPr/>
        </p:nvSpPr>
        <p:spPr>
          <a:xfrm>
            <a:off x="6536897" y="2439822"/>
            <a:ext cx="5420139" cy="3416320"/>
          </a:xfrm>
          <a:prstGeom prst="rect">
            <a:avLst/>
          </a:prstGeom>
          <a:noFill/>
        </p:spPr>
        <p:txBody>
          <a:bodyPr wrap="square" rtlCol="0">
            <a:spAutoFit/>
          </a:bodyPr>
          <a:lstStyle/>
          <a:p>
            <a:r>
              <a:rPr lang="es-MX" sz="2400" b="1" dirty="0">
                <a:effectLst/>
                <a:latin typeface="Comic Sans MS" panose="030F0702030302020204" pitchFamily="66" charset="0"/>
              </a:rPr>
              <a:t>Aprender ingl</a:t>
            </a:r>
            <a:r>
              <a:rPr lang="es-MX" sz="2400" b="1" dirty="0">
                <a:latin typeface="Comic Sans MS" panose="030F0702030302020204" pitchFamily="66" charset="0"/>
              </a:rPr>
              <a:t>és en AIOCK, puede ser una buena opción, nuestro curso va desde el inglés más fácil hasta el inglés más difícil. Son 20 unidades, cada unidad tiene 11 videos, videos explicados de la más fácil y mejor manera para aprender inglés desde cero, hasta llegar a la fluidez.</a:t>
            </a:r>
            <a:endParaRPr lang="es-CO" sz="2400" b="1" dirty="0">
              <a:gradFill flip="none" rotWithShape="1">
                <a:gsLst>
                  <a:gs pos="0">
                    <a:schemeClr val="accent6">
                      <a:lumMod val="75000"/>
                    </a:schemeClr>
                  </a:gs>
                  <a:gs pos="54000">
                    <a:srgbClr val="00B0F0"/>
                  </a:gs>
                  <a:gs pos="100000">
                    <a:srgbClr val="00FA89"/>
                  </a:gs>
                </a:gsLst>
                <a:lin ang="0" scaled="1"/>
                <a:tileRect/>
              </a:gradFill>
              <a:latin typeface="Comic Sans MS" panose="030F0702030302020204" pitchFamily="66" charset="0"/>
            </a:endParaRPr>
          </a:p>
        </p:txBody>
      </p:sp>
    </p:spTree>
    <p:extLst>
      <p:ext uri="{BB962C8B-B14F-4D97-AF65-F5344CB8AC3E}">
        <p14:creationId xmlns:p14="http://schemas.microsoft.com/office/powerpoint/2010/main" val="51424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C3B2612-63E7-4FA8-AB04-34253D6261BB}"/>
              </a:ext>
            </a:extLst>
          </p:cNvPr>
          <p:cNvSpPr/>
          <p:nvPr/>
        </p:nvSpPr>
        <p:spPr>
          <a:xfrm>
            <a:off x="0" y="3429000"/>
            <a:ext cx="12191999" cy="3442647"/>
          </a:xfrm>
          <a:prstGeom prst="rect">
            <a:avLst/>
          </a:prstGeom>
          <a:blipFill dpi="0" rotWithShape="1">
            <a:blip r:embed="rId3">
              <a:alphaModFix amt="6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4" name="Conector recto 3">
            <a:extLst>
              <a:ext uri="{FF2B5EF4-FFF2-40B4-BE49-F238E27FC236}">
                <a16:creationId xmlns:a16="http://schemas.microsoft.com/office/drawing/2014/main" id="{F8F80FAB-3911-4D3E-910F-77B71DB78CE0}"/>
              </a:ext>
            </a:extLst>
          </p:cNvPr>
          <p:cNvCxnSpPr>
            <a:cxnSpLocks/>
          </p:cNvCxnSpPr>
          <p:nvPr/>
        </p:nvCxnSpPr>
        <p:spPr>
          <a:xfrm>
            <a:off x="1215070" y="3725544"/>
            <a:ext cx="0" cy="27025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BDF3D1C4-3C70-4966-9AE0-4A910D622C4B}"/>
              </a:ext>
            </a:extLst>
          </p:cNvPr>
          <p:cNvSpPr txBox="1"/>
          <p:nvPr/>
        </p:nvSpPr>
        <p:spPr>
          <a:xfrm>
            <a:off x="1433016" y="3930554"/>
            <a:ext cx="10472482" cy="2300427"/>
          </a:xfrm>
          <a:prstGeom prst="rect">
            <a:avLst/>
          </a:prstGeom>
          <a:noFill/>
        </p:spPr>
        <p:txBody>
          <a:bodyPr wrap="square" rtlCol="0">
            <a:spAutoFit/>
          </a:bodyPr>
          <a:lstStyle/>
          <a:p>
            <a:r>
              <a:rPr lang="es-CO" sz="7200" b="1" dirty="0">
                <a:solidFill>
                  <a:schemeClr val="bg1"/>
                </a:solidFill>
                <a:latin typeface="+mj-lt"/>
              </a:rPr>
              <a:t>¿Quieres aprender inglés en AIOCK?</a:t>
            </a:r>
          </a:p>
        </p:txBody>
      </p:sp>
    </p:spTree>
    <p:extLst>
      <p:ext uri="{BB962C8B-B14F-4D97-AF65-F5344CB8AC3E}">
        <p14:creationId xmlns:p14="http://schemas.microsoft.com/office/powerpoint/2010/main" val="1262584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C3B2612-63E7-4FA8-AB04-34253D6261BB}"/>
              </a:ext>
            </a:extLst>
          </p:cNvPr>
          <p:cNvSpPr/>
          <p:nvPr/>
        </p:nvSpPr>
        <p:spPr>
          <a:xfrm>
            <a:off x="0" y="3429000"/>
            <a:ext cx="12191999" cy="3442647"/>
          </a:xfrm>
          <a:prstGeom prst="rect">
            <a:avLst/>
          </a:prstGeom>
          <a:blipFill dpi="0" rotWithShape="1">
            <a:blip r:embed="rId3">
              <a:alphaModFix amt="6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4" name="Conector recto 3">
            <a:extLst>
              <a:ext uri="{FF2B5EF4-FFF2-40B4-BE49-F238E27FC236}">
                <a16:creationId xmlns:a16="http://schemas.microsoft.com/office/drawing/2014/main" id="{F8F80FAB-3911-4D3E-910F-77B71DB78CE0}"/>
              </a:ext>
            </a:extLst>
          </p:cNvPr>
          <p:cNvCxnSpPr>
            <a:cxnSpLocks/>
          </p:cNvCxnSpPr>
          <p:nvPr/>
        </p:nvCxnSpPr>
        <p:spPr>
          <a:xfrm>
            <a:off x="1215070" y="3725544"/>
            <a:ext cx="0" cy="27025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BDF3D1C4-3C70-4966-9AE0-4A910D622C4B}"/>
              </a:ext>
            </a:extLst>
          </p:cNvPr>
          <p:cNvSpPr txBox="1"/>
          <p:nvPr/>
        </p:nvSpPr>
        <p:spPr>
          <a:xfrm>
            <a:off x="1433016" y="3930554"/>
            <a:ext cx="10472482" cy="1200329"/>
          </a:xfrm>
          <a:prstGeom prst="rect">
            <a:avLst/>
          </a:prstGeom>
          <a:noFill/>
        </p:spPr>
        <p:txBody>
          <a:bodyPr wrap="square" rtlCol="0">
            <a:spAutoFit/>
          </a:bodyPr>
          <a:lstStyle/>
          <a:p>
            <a:r>
              <a:rPr lang="es-CO" sz="7200" b="1" dirty="0">
                <a:solidFill>
                  <a:schemeClr val="bg1"/>
                </a:solidFill>
                <a:latin typeface="+mj-lt"/>
              </a:rPr>
              <a:t>Este curso trae</a:t>
            </a:r>
          </a:p>
        </p:txBody>
      </p:sp>
      <p:pic>
        <p:nvPicPr>
          <p:cNvPr id="6" name="Imagen 5">
            <a:extLst>
              <a:ext uri="{FF2B5EF4-FFF2-40B4-BE49-F238E27FC236}">
                <a16:creationId xmlns:a16="http://schemas.microsoft.com/office/drawing/2014/main" id="{0915BF12-A47C-40D8-BCE1-120865BAB220}"/>
              </a:ext>
            </a:extLst>
          </p:cNvPr>
          <p:cNvPicPr>
            <a:picLocks noChangeAspect="1"/>
          </p:cNvPicPr>
          <p:nvPr/>
        </p:nvPicPr>
        <p:blipFill>
          <a:blip r:embed="rId4"/>
          <a:stretch>
            <a:fillRect/>
          </a:stretch>
        </p:blipFill>
        <p:spPr>
          <a:xfrm>
            <a:off x="6669257" y="-232151"/>
            <a:ext cx="2731245" cy="3200677"/>
          </a:xfrm>
          <a:prstGeom prst="rect">
            <a:avLst/>
          </a:prstGeom>
        </p:spPr>
      </p:pic>
    </p:spTree>
    <p:extLst>
      <p:ext uri="{BB962C8B-B14F-4D97-AF65-F5344CB8AC3E}">
        <p14:creationId xmlns:p14="http://schemas.microsoft.com/office/powerpoint/2010/main" val="65911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C646800-46BE-4459-B0CA-65BDE7EE2B7A}"/>
              </a:ext>
            </a:extLst>
          </p:cNvPr>
          <p:cNvSpPr txBox="1"/>
          <p:nvPr/>
        </p:nvSpPr>
        <p:spPr>
          <a:xfrm>
            <a:off x="709685" y="2278786"/>
            <a:ext cx="10472482" cy="1200329"/>
          </a:xfrm>
          <a:prstGeom prst="rect">
            <a:avLst/>
          </a:prstGeom>
          <a:noFill/>
        </p:spPr>
        <p:txBody>
          <a:bodyPr wrap="square" rtlCol="0">
            <a:spAutoFit/>
          </a:bodyPr>
          <a:lstStyle/>
          <a:p>
            <a:r>
              <a:rPr lang="es-CO" sz="7200" b="1" dirty="0">
                <a:latin typeface="+mj-lt"/>
              </a:rPr>
              <a:t>Contenido del curso</a:t>
            </a:r>
          </a:p>
        </p:txBody>
      </p:sp>
    </p:spTree>
    <p:extLst>
      <p:ext uri="{BB962C8B-B14F-4D97-AF65-F5344CB8AC3E}">
        <p14:creationId xmlns:p14="http://schemas.microsoft.com/office/powerpoint/2010/main" val="2166137116"/>
      </p:ext>
    </p:extLst>
  </p:cSld>
  <p:clrMapOvr>
    <a:masterClrMapping/>
  </p:clrMapOvr>
</p:sld>
</file>

<file path=ppt/theme/theme1.xml><?xml version="1.0" encoding="utf-8"?>
<a:theme xmlns:a="http://schemas.openxmlformats.org/drawingml/2006/main" name="Tema de Offic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17_TF89715846" id="{EA9DA29A-4F4B-4A51-AAEF-5D726F3D5AAE}" vid="{08152E00-DFD4-4991-814E-5D320BB647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2.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0439D9-8631-4FC1-BCE0-1BDB23425EE1}">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Presentación de océano</Template>
  <TotalTime>136</TotalTime>
  <Words>232</Words>
  <Application>Microsoft Office PowerPoint</Application>
  <PresentationFormat>Panorámica</PresentationFormat>
  <Paragraphs>24</Paragraphs>
  <Slides>12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Arial Black</vt:lpstr>
      <vt:lpstr>Calibri</vt:lpstr>
      <vt:lpstr>Century Gothic</vt:lpstr>
      <vt:lpstr>Comic Sans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Kevin Oliveros</dc:creator>
  <cp:lastModifiedBy>Kevin Oliveros</cp:lastModifiedBy>
  <cp:revision>13</cp:revision>
  <dcterms:created xsi:type="dcterms:W3CDTF">2020-07-07T21:59:23Z</dcterms:created>
  <dcterms:modified xsi:type="dcterms:W3CDTF">2020-07-08T00:16:10Z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